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14" r:id="rId5"/>
    <p:sldId id="316" r:id="rId6"/>
    <p:sldId id="257" r:id="rId7"/>
    <p:sldId id="317" r:id="rId8"/>
    <p:sldId id="319" r:id="rId9"/>
    <p:sldId id="321" r:id="rId10"/>
    <p:sldId id="322" r:id="rId11"/>
    <p:sldId id="323" r:id="rId12"/>
    <p:sldId id="325" r:id="rId13"/>
    <p:sldId id="291" r:id="rId14"/>
  </p:sldIdLst>
  <p:sldSz cx="9144000" cy="5141595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CB0"/>
    <a:srgbClr val="599BA6"/>
    <a:srgbClr val="32878B"/>
    <a:srgbClr val="70BADA"/>
    <a:srgbClr val="8BC7E1"/>
    <a:srgbClr val="595959"/>
    <a:srgbClr val="4B75A5"/>
    <a:srgbClr val="1E655E"/>
    <a:srgbClr val="5EBF5E"/>
    <a:srgbClr val="438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howGuides="1">
      <p:cViewPr varScale="1">
        <p:scale>
          <a:sx n="114" d="100"/>
          <a:sy n="114" d="100"/>
        </p:scale>
        <p:origin x="126" y="714"/>
      </p:cViewPr>
      <p:guideLst>
        <p:guide orient="horz" pos="277"/>
        <p:guide pos="57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0D155-6FFF-44D3-B00A-FBC2BAA113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9BDE4-701F-4D16-9C33-9FA6D2A570C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BDE4-701F-4D16-9C33-9FA6D2A570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BDE4-701F-4D16-9C33-9FA6D2A570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BDE4-701F-4D16-9C33-9FA6D2A570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BDE4-701F-4D16-9C33-9FA6D2A570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5655B-22E0-4F5D-A514-9BE0648016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326"/>
            <a:ext cx="7772400" cy="11021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3751"/>
            <a:ext cx="6400800" cy="13140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15"/>
            <a:ext cx="2057400" cy="438729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15"/>
            <a:ext cx="6019800" cy="438729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4156"/>
            <a:ext cx="7772400" cy="102124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363"/>
            <a:ext cx="7772400" cy="112479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99780"/>
            <a:ext cx="4038600" cy="339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99780"/>
            <a:ext cx="4038600" cy="339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80"/>
            <a:ext cx="4040188" cy="4796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0653"/>
            <a:ext cx="4040188" cy="29625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0980"/>
            <a:ext cx="4041775" cy="4796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0653"/>
            <a:ext cx="4041775" cy="29625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24"/>
            <a:ext cx="3008313" cy="8712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25"/>
            <a:ext cx="5111750" cy="43884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5993"/>
            <a:ext cx="3008313" cy="3517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99339"/>
            <a:ext cx="5486400" cy="4249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439"/>
            <a:ext cx="5486400" cy="30851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4262"/>
            <a:ext cx="5486400" cy="6034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1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15"/>
            <a:ext cx="8229600" cy="856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99780"/>
            <a:ext cx="8229600" cy="3393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1D870-8283-4DD2-9937-AECF23EF6C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5792"/>
            <a:ext cx="2895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415" y="-35560"/>
            <a:ext cx="9288145" cy="5212080"/>
            <a:chOff x="796" y="-184"/>
            <a:chExt cx="17386" cy="10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" y="-184"/>
              <a:ext cx="17386" cy="1080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752" y="3062"/>
              <a:ext cx="16154" cy="49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0" y="3525"/>
              <a:ext cx="2171" cy="2212"/>
            </a:xfrm>
            <a:prstGeom prst="rect">
              <a:avLst/>
            </a:prstGeom>
          </p:spPr>
        </p:pic>
      </p:grpSp>
      <p:sp>
        <p:nvSpPr>
          <p:cNvPr id="46" name="TextBox 143"/>
          <p:cNvSpPr txBox="1"/>
          <p:nvPr/>
        </p:nvSpPr>
        <p:spPr>
          <a:xfrm>
            <a:off x="2102485" y="1746885"/>
            <a:ext cx="606488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ln w="6350">
                  <a:noFill/>
                </a:ln>
                <a:latin typeface="Impact" panose="020B0806030902050204" pitchFamily="34" charset="0"/>
                <a:ea typeface="微软雅黑" panose="020B0503020204020204" pitchFamily="34" charset="-122"/>
              </a:rPr>
              <a:t>      </a:t>
            </a:r>
            <a:r>
              <a:rPr sz="3200" dirty="0" smtClean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China’s Politik und Aktionen </a:t>
            </a:r>
            <a:endParaRPr sz="3200" dirty="0" smtClean="0">
              <a:ln w="6350">
                <a:noFill/>
              </a:ln>
              <a:solidFill>
                <a:srgbClr val="629CB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  <a:p>
            <a:pPr algn="l"/>
            <a:r>
              <a:rPr sz="3200" dirty="0" smtClean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zur Bewältigung des </a:t>
            </a:r>
            <a:r>
              <a:rPr lang="en-US" sz="3200" dirty="0" smtClean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K</a:t>
            </a:r>
            <a:r>
              <a:rPr sz="3200" dirty="0" smtClean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limawandels</a:t>
            </a:r>
            <a:endParaRPr sz="3200" dirty="0" smtClean="0">
              <a:ln w="6350">
                <a:noFill/>
              </a:ln>
              <a:solidFill>
                <a:srgbClr val="629CB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7" name="Text Box 20"/>
          <p:cNvSpPr txBox="1">
            <a:spLocks noChangeArrowheads="1"/>
          </p:cNvSpPr>
          <p:nvPr/>
        </p:nvSpPr>
        <p:spPr bwMode="auto">
          <a:xfrm>
            <a:off x="3610610" y="3697605"/>
            <a:ext cx="1635125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629C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21.Juni 2019</a:t>
            </a:r>
            <a:endParaRPr lang="en-US" altLang="zh-CN" sz="2000" dirty="0" smtClean="0">
              <a:solidFill>
                <a:srgbClr val="629C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29"/>
          <p:cNvSpPr>
            <a:spLocks noChangeArrowheads="1"/>
          </p:cNvSpPr>
          <p:nvPr/>
        </p:nvSpPr>
        <p:spPr bwMode="auto">
          <a:xfrm>
            <a:off x="621030" y="1183640"/>
            <a:ext cx="864171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400" b="1" cap="all" dirty="0">
                <a:solidFill>
                  <a:srgbClr val="629CB0"/>
                </a:solidFill>
                <a:uFillTx/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globa</a:t>
            </a:r>
            <a:r>
              <a:rPr lang="en-US" altLang="zh-CN" sz="2400" b="1" cap="all" dirty="0">
                <a:solidFill>
                  <a:srgbClr val="629CB0"/>
                </a:solidFill>
                <a:uFillTx/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l</a:t>
            </a:r>
            <a:r>
              <a:rPr lang="zh-CN" altLang="en-US" sz="2400" b="1" cap="all" dirty="0">
                <a:solidFill>
                  <a:srgbClr val="629CB0"/>
                </a:solidFill>
                <a:uFillTx/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e </a:t>
            </a:r>
            <a:r>
              <a:rPr lang="de-DE" altLang="zh-CN" sz="2400" b="1" cap="all" dirty="0">
                <a:solidFill>
                  <a:srgbClr val="629CB0"/>
                </a:solidFill>
                <a:uFillTx/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Ö</a:t>
            </a:r>
            <a:r>
              <a:rPr lang="zh-CN" altLang="en-US" sz="2400" b="1" cap="all" dirty="0">
                <a:solidFill>
                  <a:srgbClr val="629CB0"/>
                </a:solidFill>
                <a:uFillTx/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kologische Gemeinschaft schaffen</a:t>
            </a:r>
            <a:endParaRPr lang="zh-CN" altLang="en-US" sz="2400" b="1" cap="all" dirty="0">
              <a:solidFill>
                <a:srgbClr val="629CB0"/>
              </a:solidFill>
              <a:uFillTx/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40890" y="1980565"/>
            <a:ext cx="4443730" cy="39878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Multilateralismus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40890" y="2586990"/>
            <a:ext cx="4443095" cy="39878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altLang="zh-CN" sz="20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Pariser Abkommen</a:t>
            </a:r>
            <a:endParaRPr lang="de-DE" altLang="zh-CN" sz="20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40890" y="3239135"/>
            <a:ext cx="4443095" cy="39878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Süd-Süd Kooperationen</a:t>
            </a:r>
            <a:endParaRPr lang="de-DE" altLang="zh-CN" sz="20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40890" y="3862070"/>
            <a:ext cx="4443095" cy="39878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grüne Neuseidenstraße</a:t>
            </a:r>
            <a:endParaRPr lang="de-DE" altLang="zh-CN" sz="20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4" name="文本框 3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143"/>
          <p:cNvSpPr txBox="1"/>
          <p:nvPr/>
        </p:nvSpPr>
        <p:spPr>
          <a:xfrm>
            <a:off x="2719705" y="2048510"/>
            <a:ext cx="3223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2800" dirty="0">
                <a:ln w="6350">
                  <a:noFill/>
                </a:ln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 </a:t>
            </a:r>
            <a:r>
              <a:rPr lang="en-US" altLang="de-DE" sz="2800" dirty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</a:t>
            </a:r>
            <a:r>
              <a:rPr lang="en-US" altLang="de-DE" sz="3600" dirty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</a:t>
            </a:r>
            <a:r>
              <a:rPr lang="de-DE" altLang="zh-CN" sz="3600" dirty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Vielen  Dank </a:t>
            </a:r>
            <a:r>
              <a:rPr lang="en-US" altLang="de-DE" sz="3600" dirty="0">
                <a:ln w="6350">
                  <a:noFill/>
                </a:ln>
                <a:solidFill>
                  <a:srgbClr val="629CB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!</a:t>
            </a:r>
            <a:endParaRPr lang="en-US" altLang="de-DE" sz="3600" dirty="0">
              <a:ln w="6350">
                <a:noFill/>
              </a:ln>
              <a:solidFill>
                <a:srgbClr val="629CB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5" name="文本框 4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79095" y="1616075"/>
            <a:ext cx="8630285" cy="2404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1E655E"/>
              </a:solidFill>
            </a:endParaRPr>
          </a:p>
        </p:txBody>
      </p:sp>
      <p:sp>
        <p:nvSpPr>
          <p:cNvPr id="91" name="Freeform 103"/>
          <p:cNvSpPr>
            <a:spLocks noEditPoints="1"/>
          </p:cNvSpPr>
          <p:nvPr/>
        </p:nvSpPr>
        <p:spPr bwMode="auto">
          <a:xfrm>
            <a:off x="3763322" y="1616287"/>
            <a:ext cx="342115" cy="280356"/>
          </a:xfrm>
          <a:custGeom>
            <a:avLst/>
            <a:gdLst>
              <a:gd name="T0" fmla="*/ 317 w 332"/>
              <a:gd name="T1" fmla="*/ 227 h 272"/>
              <a:gd name="T2" fmla="*/ 198 w 332"/>
              <a:gd name="T3" fmla="*/ 227 h 272"/>
              <a:gd name="T4" fmla="*/ 294 w 332"/>
              <a:gd name="T5" fmla="*/ 212 h 272"/>
              <a:gd name="T6" fmla="*/ 302 w 332"/>
              <a:gd name="T7" fmla="*/ 204 h 272"/>
              <a:gd name="T8" fmla="*/ 302 w 332"/>
              <a:gd name="T9" fmla="*/ 53 h 272"/>
              <a:gd name="T10" fmla="*/ 317 w 332"/>
              <a:gd name="T11" fmla="*/ 53 h 272"/>
              <a:gd name="T12" fmla="*/ 317 w 332"/>
              <a:gd name="T13" fmla="*/ 227 h 272"/>
              <a:gd name="T14" fmla="*/ 174 w 332"/>
              <a:gd name="T15" fmla="*/ 224 h 272"/>
              <a:gd name="T16" fmla="*/ 174 w 332"/>
              <a:gd name="T17" fmla="*/ 48 h 272"/>
              <a:gd name="T18" fmla="*/ 287 w 332"/>
              <a:gd name="T19" fmla="*/ 15 h 272"/>
              <a:gd name="T20" fmla="*/ 287 w 332"/>
              <a:gd name="T21" fmla="*/ 197 h 272"/>
              <a:gd name="T22" fmla="*/ 174 w 332"/>
              <a:gd name="T23" fmla="*/ 224 h 272"/>
              <a:gd name="T24" fmla="*/ 158 w 332"/>
              <a:gd name="T25" fmla="*/ 224 h 272"/>
              <a:gd name="T26" fmla="*/ 45 w 332"/>
              <a:gd name="T27" fmla="*/ 197 h 272"/>
              <a:gd name="T28" fmla="*/ 45 w 332"/>
              <a:gd name="T29" fmla="*/ 15 h 272"/>
              <a:gd name="T30" fmla="*/ 158 w 332"/>
              <a:gd name="T31" fmla="*/ 48 h 272"/>
              <a:gd name="T32" fmla="*/ 158 w 332"/>
              <a:gd name="T33" fmla="*/ 224 h 272"/>
              <a:gd name="T34" fmla="*/ 15 w 332"/>
              <a:gd name="T35" fmla="*/ 227 h 272"/>
              <a:gd name="T36" fmla="*/ 15 w 332"/>
              <a:gd name="T37" fmla="*/ 53 h 272"/>
              <a:gd name="T38" fmla="*/ 30 w 332"/>
              <a:gd name="T39" fmla="*/ 53 h 272"/>
              <a:gd name="T40" fmla="*/ 30 w 332"/>
              <a:gd name="T41" fmla="*/ 204 h 272"/>
              <a:gd name="T42" fmla="*/ 37 w 332"/>
              <a:gd name="T43" fmla="*/ 212 h 272"/>
              <a:gd name="T44" fmla="*/ 134 w 332"/>
              <a:gd name="T45" fmla="*/ 227 h 272"/>
              <a:gd name="T46" fmla="*/ 15 w 332"/>
              <a:gd name="T47" fmla="*/ 227 h 272"/>
              <a:gd name="T48" fmla="*/ 317 w 332"/>
              <a:gd name="T49" fmla="*/ 38 h 272"/>
              <a:gd name="T50" fmla="*/ 302 w 332"/>
              <a:gd name="T51" fmla="*/ 38 h 272"/>
              <a:gd name="T52" fmla="*/ 302 w 332"/>
              <a:gd name="T53" fmla="*/ 7 h 272"/>
              <a:gd name="T54" fmla="*/ 294 w 332"/>
              <a:gd name="T55" fmla="*/ 0 h 272"/>
              <a:gd name="T56" fmla="*/ 166 w 332"/>
              <a:gd name="T57" fmla="*/ 34 h 272"/>
              <a:gd name="T58" fmla="*/ 37 w 332"/>
              <a:gd name="T59" fmla="*/ 0 h 272"/>
              <a:gd name="T60" fmla="*/ 30 w 332"/>
              <a:gd name="T61" fmla="*/ 7 h 272"/>
              <a:gd name="T62" fmla="*/ 30 w 332"/>
              <a:gd name="T63" fmla="*/ 38 h 272"/>
              <a:gd name="T64" fmla="*/ 15 w 332"/>
              <a:gd name="T65" fmla="*/ 38 h 272"/>
              <a:gd name="T66" fmla="*/ 0 w 332"/>
              <a:gd name="T67" fmla="*/ 53 h 272"/>
              <a:gd name="T68" fmla="*/ 0 w 332"/>
              <a:gd name="T69" fmla="*/ 242 h 272"/>
              <a:gd name="T70" fmla="*/ 15 w 332"/>
              <a:gd name="T71" fmla="*/ 257 h 272"/>
              <a:gd name="T72" fmla="*/ 143 w 332"/>
              <a:gd name="T73" fmla="*/ 257 h 272"/>
              <a:gd name="T74" fmla="*/ 158 w 332"/>
              <a:gd name="T75" fmla="*/ 272 h 272"/>
              <a:gd name="T76" fmla="*/ 174 w 332"/>
              <a:gd name="T77" fmla="*/ 272 h 272"/>
              <a:gd name="T78" fmla="*/ 189 w 332"/>
              <a:gd name="T79" fmla="*/ 257 h 272"/>
              <a:gd name="T80" fmla="*/ 317 w 332"/>
              <a:gd name="T81" fmla="*/ 257 h 272"/>
              <a:gd name="T82" fmla="*/ 332 w 332"/>
              <a:gd name="T83" fmla="*/ 242 h 272"/>
              <a:gd name="T84" fmla="*/ 332 w 332"/>
              <a:gd name="T85" fmla="*/ 53 h 272"/>
              <a:gd name="T86" fmla="*/ 317 w 332"/>
              <a:gd name="T87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32" h="272">
                <a:moveTo>
                  <a:pt x="317" y="227"/>
                </a:moveTo>
                <a:cubicBezTo>
                  <a:pt x="198" y="227"/>
                  <a:pt x="198" y="227"/>
                  <a:pt x="198" y="227"/>
                </a:cubicBezTo>
                <a:cubicBezTo>
                  <a:pt x="230" y="212"/>
                  <a:pt x="273" y="212"/>
                  <a:pt x="294" y="212"/>
                </a:cubicBezTo>
                <a:cubicBezTo>
                  <a:pt x="299" y="212"/>
                  <a:pt x="302" y="208"/>
                  <a:pt x="302" y="204"/>
                </a:cubicBezTo>
                <a:cubicBezTo>
                  <a:pt x="302" y="53"/>
                  <a:pt x="302" y="53"/>
                  <a:pt x="302" y="53"/>
                </a:cubicBezTo>
                <a:cubicBezTo>
                  <a:pt x="317" y="53"/>
                  <a:pt x="317" y="53"/>
                  <a:pt x="317" y="53"/>
                </a:cubicBezTo>
                <a:cubicBezTo>
                  <a:pt x="317" y="227"/>
                  <a:pt x="317" y="227"/>
                  <a:pt x="317" y="227"/>
                </a:cubicBezTo>
                <a:close/>
                <a:moveTo>
                  <a:pt x="174" y="224"/>
                </a:moveTo>
                <a:cubicBezTo>
                  <a:pt x="174" y="48"/>
                  <a:pt x="174" y="48"/>
                  <a:pt x="174" y="48"/>
                </a:cubicBezTo>
                <a:cubicBezTo>
                  <a:pt x="200" y="18"/>
                  <a:pt x="256" y="15"/>
                  <a:pt x="287" y="15"/>
                </a:cubicBezTo>
                <a:cubicBezTo>
                  <a:pt x="287" y="197"/>
                  <a:pt x="287" y="197"/>
                  <a:pt x="287" y="197"/>
                </a:cubicBezTo>
                <a:cubicBezTo>
                  <a:pt x="258" y="197"/>
                  <a:pt x="206" y="199"/>
                  <a:pt x="174" y="224"/>
                </a:cubicBezTo>
                <a:close/>
                <a:moveTo>
                  <a:pt x="158" y="224"/>
                </a:moveTo>
                <a:cubicBezTo>
                  <a:pt x="126" y="199"/>
                  <a:pt x="74" y="197"/>
                  <a:pt x="45" y="197"/>
                </a:cubicBezTo>
                <a:cubicBezTo>
                  <a:pt x="45" y="15"/>
                  <a:pt x="45" y="15"/>
                  <a:pt x="45" y="15"/>
                </a:cubicBezTo>
                <a:cubicBezTo>
                  <a:pt x="76" y="15"/>
                  <a:pt x="132" y="18"/>
                  <a:pt x="158" y="48"/>
                </a:cubicBezTo>
                <a:cubicBezTo>
                  <a:pt x="158" y="224"/>
                  <a:pt x="158" y="224"/>
                  <a:pt x="158" y="224"/>
                </a:cubicBezTo>
                <a:close/>
                <a:moveTo>
                  <a:pt x="15" y="227"/>
                </a:moveTo>
                <a:cubicBezTo>
                  <a:pt x="15" y="53"/>
                  <a:pt x="15" y="53"/>
                  <a:pt x="15" y="53"/>
                </a:cubicBezTo>
                <a:cubicBezTo>
                  <a:pt x="30" y="53"/>
                  <a:pt x="30" y="53"/>
                  <a:pt x="30" y="53"/>
                </a:cubicBezTo>
                <a:cubicBezTo>
                  <a:pt x="30" y="204"/>
                  <a:pt x="30" y="204"/>
                  <a:pt x="30" y="204"/>
                </a:cubicBezTo>
                <a:cubicBezTo>
                  <a:pt x="30" y="208"/>
                  <a:pt x="33" y="212"/>
                  <a:pt x="37" y="212"/>
                </a:cubicBezTo>
                <a:cubicBezTo>
                  <a:pt x="59" y="212"/>
                  <a:pt x="102" y="212"/>
                  <a:pt x="134" y="227"/>
                </a:cubicBezTo>
                <a:cubicBezTo>
                  <a:pt x="15" y="227"/>
                  <a:pt x="15" y="227"/>
                  <a:pt x="15" y="227"/>
                </a:cubicBezTo>
                <a:close/>
                <a:moveTo>
                  <a:pt x="317" y="38"/>
                </a:moveTo>
                <a:cubicBezTo>
                  <a:pt x="302" y="38"/>
                  <a:pt x="302" y="38"/>
                  <a:pt x="302" y="38"/>
                </a:cubicBezTo>
                <a:cubicBezTo>
                  <a:pt x="302" y="7"/>
                  <a:pt x="302" y="7"/>
                  <a:pt x="302" y="7"/>
                </a:cubicBezTo>
                <a:cubicBezTo>
                  <a:pt x="302" y="3"/>
                  <a:pt x="299" y="0"/>
                  <a:pt x="294" y="0"/>
                </a:cubicBezTo>
                <a:cubicBezTo>
                  <a:pt x="266" y="0"/>
                  <a:pt x="201" y="0"/>
                  <a:pt x="166" y="34"/>
                </a:cubicBezTo>
                <a:cubicBezTo>
                  <a:pt x="131" y="0"/>
                  <a:pt x="66" y="0"/>
                  <a:pt x="37" y="0"/>
                </a:cubicBezTo>
                <a:cubicBezTo>
                  <a:pt x="33" y="0"/>
                  <a:pt x="30" y="3"/>
                  <a:pt x="30" y="7"/>
                </a:cubicBezTo>
                <a:cubicBezTo>
                  <a:pt x="30" y="38"/>
                  <a:pt x="30" y="38"/>
                  <a:pt x="30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6" y="38"/>
                  <a:pt x="0" y="44"/>
                  <a:pt x="0" y="53"/>
                </a:cubicBezTo>
                <a:cubicBezTo>
                  <a:pt x="0" y="242"/>
                  <a:pt x="0" y="242"/>
                  <a:pt x="0" y="242"/>
                </a:cubicBezTo>
                <a:cubicBezTo>
                  <a:pt x="0" y="250"/>
                  <a:pt x="6" y="257"/>
                  <a:pt x="15" y="257"/>
                </a:cubicBezTo>
                <a:cubicBezTo>
                  <a:pt x="143" y="257"/>
                  <a:pt x="143" y="257"/>
                  <a:pt x="143" y="257"/>
                </a:cubicBezTo>
                <a:cubicBezTo>
                  <a:pt x="143" y="265"/>
                  <a:pt x="150" y="272"/>
                  <a:pt x="158" y="272"/>
                </a:cubicBezTo>
                <a:cubicBezTo>
                  <a:pt x="174" y="272"/>
                  <a:pt x="174" y="272"/>
                  <a:pt x="174" y="272"/>
                </a:cubicBezTo>
                <a:cubicBezTo>
                  <a:pt x="182" y="272"/>
                  <a:pt x="189" y="265"/>
                  <a:pt x="189" y="257"/>
                </a:cubicBezTo>
                <a:cubicBezTo>
                  <a:pt x="317" y="257"/>
                  <a:pt x="317" y="257"/>
                  <a:pt x="317" y="257"/>
                </a:cubicBezTo>
                <a:cubicBezTo>
                  <a:pt x="326" y="257"/>
                  <a:pt x="332" y="250"/>
                  <a:pt x="332" y="242"/>
                </a:cubicBezTo>
                <a:cubicBezTo>
                  <a:pt x="332" y="53"/>
                  <a:pt x="332" y="53"/>
                  <a:pt x="332" y="53"/>
                </a:cubicBezTo>
                <a:cubicBezTo>
                  <a:pt x="332" y="44"/>
                  <a:pt x="326" y="38"/>
                  <a:pt x="317" y="38"/>
                </a:cubicBezTo>
                <a:close/>
              </a:path>
            </a:pathLst>
          </a:cu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2160" y="2309495"/>
            <a:ext cx="7801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Natur und der Mensch sind eine Einheit</a:t>
            </a:r>
            <a:r>
              <a:rPr lang="en-US" altLang="zh-CN" sz="28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CN" sz="28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01565" y="3234690"/>
            <a:ext cx="26479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--</a:t>
            </a:r>
            <a:r>
              <a:rPr lang="zh-CN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Zhuangzi</a:t>
            </a: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altLang="zh-CN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>
              <a:solidFill>
                <a:schemeClr val="bg1"/>
              </a:solidFill>
              <a:latin typeface="Vrinda" panose="01010600010101010101" charset="0"/>
              <a:cs typeface="Vrinda" panose="01010600010101010101" charset="0"/>
            </a:endParaRPr>
          </a:p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5" name="文本框 4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-104775" y="-46990"/>
            <a:ext cx="9288145" cy="5212080"/>
            <a:chOff x="796" y="-184"/>
            <a:chExt cx="17386" cy="108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" y="-184"/>
              <a:ext cx="17386" cy="10800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752" y="3062"/>
              <a:ext cx="16154" cy="49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1E655E"/>
                </a:solidFill>
              </a:endParaRPr>
            </a:p>
          </p:txBody>
        </p:sp>
      </p:grp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808972"/>
            <a:ext cx="2133600" cy="273759"/>
          </a:xfrm>
        </p:spPr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367790" y="1287145"/>
            <a:ext cx="6543675" cy="2717800"/>
            <a:chOff x="2945" y="2027"/>
            <a:chExt cx="10305" cy="4280"/>
          </a:xfrm>
        </p:grpSpPr>
        <p:sp>
          <p:nvSpPr>
            <p:cNvPr id="4" name="文本框 3"/>
            <p:cNvSpPr txBox="1"/>
            <p:nvPr/>
          </p:nvSpPr>
          <p:spPr>
            <a:xfrm>
              <a:off x="3501" y="3044"/>
              <a:ext cx="7893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das bevölkerungsreichste Land </a:t>
              </a:r>
              <a:endParaRPr lang="en-US" altLang="zh-CN" sz="24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die 2. größte Volkswirtschaft </a:t>
              </a:r>
              <a:endParaRPr lang="en-US" altLang="zh-CN" sz="24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das größte Entwicklungsland</a:t>
              </a:r>
              <a:endParaRPr lang="en-US" altLang="zh-CN" sz="24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558" name="Group 6"/>
            <p:cNvGrpSpPr/>
            <p:nvPr/>
          </p:nvGrpSpPr>
          <p:grpSpPr bwMode="auto">
            <a:xfrm rot="0">
              <a:off x="2945" y="2209"/>
              <a:ext cx="488" cy="400"/>
              <a:chOff x="0" y="0"/>
              <a:chExt cx="212" cy="174"/>
            </a:xfrm>
            <a:solidFill>
              <a:srgbClr val="629CB0"/>
            </a:solidFill>
          </p:grpSpPr>
          <p:sp>
            <p:nvSpPr>
              <p:cNvPr id="23559" name="Freeform 7"/>
              <p:cNvSpPr>
                <a:spLocks noEditPoints="1"/>
              </p:cNvSpPr>
              <p:nvPr/>
            </p:nvSpPr>
            <p:spPr bwMode="auto">
              <a:xfrm>
                <a:off x="0" y="0"/>
                <a:ext cx="212" cy="174"/>
              </a:xfrm>
              <a:custGeom>
                <a:avLst/>
                <a:gdLst>
                  <a:gd name="T0" fmla="*/ 0 w 212"/>
                  <a:gd name="T1" fmla="*/ 0 h 174"/>
                  <a:gd name="T2" fmla="*/ 0 w 212"/>
                  <a:gd name="T3" fmla="*/ 174 h 174"/>
                  <a:gd name="T4" fmla="*/ 212 w 212"/>
                  <a:gd name="T5" fmla="*/ 174 h 174"/>
                  <a:gd name="T6" fmla="*/ 212 w 212"/>
                  <a:gd name="T7" fmla="*/ 0 h 174"/>
                  <a:gd name="T8" fmla="*/ 0 w 212"/>
                  <a:gd name="T9" fmla="*/ 0 h 174"/>
                  <a:gd name="T10" fmla="*/ 194 w 212"/>
                  <a:gd name="T11" fmla="*/ 19 h 174"/>
                  <a:gd name="T12" fmla="*/ 194 w 212"/>
                  <a:gd name="T13" fmla="*/ 56 h 174"/>
                  <a:gd name="T14" fmla="*/ 129 w 212"/>
                  <a:gd name="T15" fmla="*/ 105 h 174"/>
                  <a:gd name="T16" fmla="*/ 111 w 212"/>
                  <a:gd name="T17" fmla="*/ 91 h 174"/>
                  <a:gd name="T18" fmla="*/ 111 w 212"/>
                  <a:gd name="T19" fmla="*/ 91 h 174"/>
                  <a:gd name="T20" fmla="*/ 86 w 212"/>
                  <a:gd name="T21" fmla="*/ 71 h 174"/>
                  <a:gd name="T22" fmla="*/ 18 w 212"/>
                  <a:gd name="T23" fmla="*/ 108 h 174"/>
                  <a:gd name="T24" fmla="*/ 18 w 212"/>
                  <a:gd name="T25" fmla="*/ 19 h 174"/>
                  <a:gd name="T26" fmla="*/ 194 w 212"/>
                  <a:gd name="T27" fmla="*/ 19 h 174"/>
                  <a:gd name="T28" fmla="*/ 18 w 212"/>
                  <a:gd name="T29" fmla="*/ 154 h 174"/>
                  <a:gd name="T30" fmla="*/ 18 w 212"/>
                  <a:gd name="T31" fmla="*/ 128 h 174"/>
                  <a:gd name="T32" fmla="*/ 84 w 212"/>
                  <a:gd name="T33" fmla="*/ 92 h 174"/>
                  <a:gd name="T34" fmla="*/ 128 w 212"/>
                  <a:gd name="T35" fmla="*/ 128 h 174"/>
                  <a:gd name="T36" fmla="*/ 128 w 212"/>
                  <a:gd name="T37" fmla="*/ 128 h 174"/>
                  <a:gd name="T38" fmla="*/ 142 w 212"/>
                  <a:gd name="T39" fmla="*/ 140 h 174"/>
                  <a:gd name="T40" fmla="*/ 154 w 212"/>
                  <a:gd name="T41" fmla="*/ 126 h 174"/>
                  <a:gd name="T42" fmla="*/ 143 w 212"/>
                  <a:gd name="T43" fmla="*/ 117 h 174"/>
                  <a:gd name="T44" fmla="*/ 194 w 212"/>
                  <a:gd name="T45" fmla="*/ 79 h 174"/>
                  <a:gd name="T46" fmla="*/ 194 w 212"/>
                  <a:gd name="T47" fmla="*/ 154 h 174"/>
                  <a:gd name="T48" fmla="*/ 18 w 212"/>
                  <a:gd name="T49" fmla="*/ 15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2" h="174">
                    <a:moveTo>
                      <a:pt x="0" y="0"/>
                    </a:moveTo>
                    <a:lnTo>
                      <a:pt x="0" y="174"/>
                    </a:lnTo>
                    <a:lnTo>
                      <a:pt x="212" y="174"/>
                    </a:lnTo>
                    <a:lnTo>
                      <a:pt x="212" y="0"/>
                    </a:lnTo>
                    <a:lnTo>
                      <a:pt x="0" y="0"/>
                    </a:lnTo>
                    <a:close/>
                    <a:moveTo>
                      <a:pt x="194" y="19"/>
                    </a:moveTo>
                    <a:lnTo>
                      <a:pt x="194" y="56"/>
                    </a:lnTo>
                    <a:lnTo>
                      <a:pt x="129" y="105"/>
                    </a:lnTo>
                    <a:lnTo>
                      <a:pt x="111" y="91"/>
                    </a:lnTo>
                    <a:lnTo>
                      <a:pt x="111" y="91"/>
                    </a:lnTo>
                    <a:lnTo>
                      <a:pt x="86" y="71"/>
                    </a:lnTo>
                    <a:lnTo>
                      <a:pt x="18" y="108"/>
                    </a:lnTo>
                    <a:lnTo>
                      <a:pt x="18" y="19"/>
                    </a:lnTo>
                    <a:lnTo>
                      <a:pt x="194" y="19"/>
                    </a:lnTo>
                    <a:close/>
                    <a:moveTo>
                      <a:pt x="18" y="154"/>
                    </a:moveTo>
                    <a:lnTo>
                      <a:pt x="18" y="128"/>
                    </a:lnTo>
                    <a:lnTo>
                      <a:pt x="84" y="92"/>
                    </a:lnTo>
                    <a:lnTo>
                      <a:pt x="128" y="128"/>
                    </a:lnTo>
                    <a:lnTo>
                      <a:pt x="128" y="128"/>
                    </a:lnTo>
                    <a:lnTo>
                      <a:pt x="142" y="140"/>
                    </a:lnTo>
                    <a:lnTo>
                      <a:pt x="154" y="126"/>
                    </a:lnTo>
                    <a:lnTo>
                      <a:pt x="143" y="117"/>
                    </a:lnTo>
                    <a:lnTo>
                      <a:pt x="194" y="79"/>
                    </a:lnTo>
                    <a:lnTo>
                      <a:pt x="194" y="154"/>
                    </a:lnTo>
                    <a:lnTo>
                      <a:pt x="18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华文细黑" panose="02010600040101010101" pitchFamily="2" charset="-122"/>
                </a:endParaRPr>
              </a:p>
            </p:txBody>
          </p:sp>
          <p:sp>
            <p:nvSpPr>
              <p:cNvPr id="23560" name="Oval 8"/>
              <p:cNvSpPr>
                <a:spLocks noChangeArrowheads="1"/>
              </p:cNvSpPr>
              <p:nvPr/>
            </p:nvSpPr>
            <p:spPr bwMode="auto">
              <a:xfrm>
                <a:off x="123" y="36"/>
                <a:ext cx="34" cy="3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ea typeface="华文细黑" panose="02010600040101010101" pitchFamily="2" charset="-122"/>
                </a:endParaRPr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3948" y="2027"/>
              <a:ext cx="326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 b="1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China</a:t>
              </a:r>
              <a:endParaRPr lang="en-US" altLang="zh-CN" sz="28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501" y="5000"/>
              <a:ext cx="9749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de-DE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Chinas eigene </a:t>
              </a:r>
              <a:r>
                <a:rPr lang="de-DE" altLang="zh-CN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Entwicklungsbedürfnisse </a:t>
              </a:r>
              <a:endParaRPr lang="de-DE" altLang="zh-CN" sz="24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de-DE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Chinas </a:t>
              </a:r>
              <a:r>
                <a:rPr lang="de-DE" altLang="zh-CN" sz="24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Verantworung für die Welt</a:t>
              </a:r>
              <a:endParaRPr lang="de-DE" altLang="zh-CN" sz="24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727" y="2192"/>
              <a:ext cx="0" cy="492"/>
            </a:xfrm>
            <a:prstGeom prst="line">
              <a:avLst/>
            </a:prstGeom>
            <a:noFill/>
            <a:ln w="28575" cmpd="sng">
              <a:solidFill>
                <a:srgbClr val="629CB0"/>
              </a:solidFill>
              <a:prstDash val="solid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27" name="文本框 26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/>
          <p:cNvSpPr/>
          <p:nvPr/>
        </p:nvSpPr>
        <p:spPr>
          <a:xfrm>
            <a:off x="1506855" y="2183765"/>
            <a:ext cx="387985" cy="387985"/>
          </a:xfrm>
          <a:prstGeom prst="ellipse">
            <a:avLst/>
          </a:prstGeom>
          <a:solidFill>
            <a:srgbClr val="629CB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Freeform 12"/>
          <p:cNvSpPr>
            <a:spLocks noEditPoints="1"/>
          </p:cNvSpPr>
          <p:nvPr/>
        </p:nvSpPr>
        <p:spPr bwMode="auto">
          <a:xfrm>
            <a:off x="1628140" y="2278380"/>
            <a:ext cx="140970" cy="201930"/>
          </a:xfrm>
          <a:custGeom>
            <a:avLst/>
            <a:gdLst>
              <a:gd name="T0" fmla="*/ 3 w 121"/>
              <a:gd name="T1" fmla="*/ 119 h 174"/>
              <a:gd name="T2" fmla="*/ 23 w 121"/>
              <a:gd name="T3" fmla="*/ 115 h 174"/>
              <a:gd name="T4" fmla="*/ 38 w 121"/>
              <a:gd name="T5" fmla="*/ 74 h 174"/>
              <a:gd name="T6" fmla="*/ 38 w 121"/>
              <a:gd name="T7" fmla="*/ 74 h 174"/>
              <a:gd name="T8" fmla="*/ 38 w 121"/>
              <a:gd name="T9" fmla="*/ 29 h 174"/>
              <a:gd name="T10" fmla="*/ 54 w 121"/>
              <a:gd name="T11" fmla="*/ 21 h 174"/>
              <a:gd name="T12" fmla="*/ 60 w 121"/>
              <a:gd name="T13" fmla="*/ 0 h 174"/>
              <a:gd name="T14" fmla="*/ 67 w 121"/>
              <a:gd name="T15" fmla="*/ 21 h 174"/>
              <a:gd name="T16" fmla="*/ 92 w 121"/>
              <a:gd name="T17" fmla="*/ 51 h 174"/>
              <a:gd name="T18" fmla="*/ 82 w 121"/>
              <a:gd name="T19" fmla="*/ 74 h 174"/>
              <a:gd name="T20" fmla="*/ 98 w 121"/>
              <a:gd name="T21" fmla="*/ 115 h 174"/>
              <a:gd name="T22" fmla="*/ 117 w 121"/>
              <a:gd name="T23" fmla="*/ 119 h 174"/>
              <a:gd name="T24" fmla="*/ 102 w 121"/>
              <a:gd name="T25" fmla="*/ 124 h 174"/>
              <a:gd name="T26" fmla="*/ 116 w 121"/>
              <a:gd name="T27" fmla="*/ 159 h 174"/>
              <a:gd name="T28" fmla="*/ 120 w 121"/>
              <a:gd name="T29" fmla="*/ 168 h 174"/>
              <a:gd name="T30" fmla="*/ 113 w 121"/>
              <a:gd name="T31" fmla="*/ 171 h 174"/>
              <a:gd name="T32" fmla="*/ 108 w 121"/>
              <a:gd name="T33" fmla="*/ 162 h 174"/>
              <a:gd name="T34" fmla="*/ 87 w 121"/>
              <a:gd name="T35" fmla="*/ 124 h 174"/>
              <a:gd name="T36" fmla="*/ 67 w 121"/>
              <a:gd name="T37" fmla="*/ 129 h 174"/>
              <a:gd name="T38" fmla="*/ 54 w 121"/>
              <a:gd name="T39" fmla="*/ 129 h 174"/>
              <a:gd name="T40" fmla="*/ 34 w 121"/>
              <a:gd name="T41" fmla="*/ 124 h 174"/>
              <a:gd name="T42" fmla="*/ 13 w 121"/>
              <a:gd name="T43" fmla="*/ 162 h 174"/>
              <a:gd name="T44" fmla="*/ 8 w 121"/>
              <a:gd name="T45" fmla="*/ 171 h 174"/>
              <a:gd name="T46" fmla="*/ 1 w 121"/>
              <a:gd name="T47" fmla="*/ 168 h 174"/>
              <a:gd name="T48" fmla="*/ 5 w 121"/>
              <a:gd name="T49" fmla="*/ 159 h 174"/>
              <a:gd name="T50" fmla="*/ 19 w 121"/>
              <a:gd name="T51" fmla="*/ 124 h 174"/>
              <a:gd name="T52" fmla="*/ 54 w 121"/>
              <a:gd name="T53" fmla="*/ 115 h 174"/>
              <a:gd name="T54" fmla="*/ 54 w 121"/>
              <a:gd name="T55" fmla="*/ 110 h 174"/>
              <a:gd name="T56" fmla="*/ 67 w 121"/>
              <a:gd name="T57" fmla="*/ 110 h 174"/>
              <a:gd name="T58" fmla="*/ 83 w 121"/>
              <a:gd name="T59" fmla="*/ 115 h 174"/>
              <a:gd name="T60" fmla="*/ 54 w 121"/>
              <a:gd name="T61" fmla="*/ 82 h 174"/>
              <a:gd name="T62" fmla="*/ 54 w 121"/>
              <a:gd name="T63" fmla="*/ 115 h 174"/>
              <a:gd name="T64" fmla="*/ 73 w 121"/>
              <a:gd name="T65" fmla="*/ 39 h 174"/>
              <a:gd name="T66" fmla="*/ 48 w 121"/>
              <a:gd name="T67" fmla="*/ 39 h 174"/>
              <a:gd name="T68" fmla="*/ 48 w 121"/>
              <a:gd name="T69" fmla="*/ 64 h 174"/>
              <a:gd name="T70" fmla="*/ 68 w 121"/>
              <a:gd name="T71" fmla="*/ 68 h 174"/>
              <a:gd name="T72" fmla="*/ 73 w 121"/>
              <a:gd name="T73" fmla="*/ 64 h 174"/>
              <a:gd name="T74" fmla="*/ 73 w 121"/>
              <a:gd name="T75" fmla="*/ 39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1" h="174">
                <a:moveTo>
                  <a:pt x="8" y="124"/>
                </a:moveTo>
                <a:cubicBezTo>
                  <a:pt x="5" y="124"/>
                  <a:pt x="3" y="122"/>
                  <a:pt x="3" y="119"/>
                </a:cubicBezTo>
                <a:cubicBezTo>
                  <a:pt x="3" y="117"/>
                  <a:pt x="5" y="115"/>
                  <a:pt x="8" y="115"/>
                </a:cubicBezTo>
                <a:cubicBezTo>
                  <a:pt x="23" y="115"/>
                  <a:pt x="23" y="115"/>
                  <a:pt x="23" y="115"/>
                </a:cubicBezTo>
                <a:cubicBezTo>
                  <a:pt x="42" y="77"/>
                  <a:pt x="42" y="77"/>
                  <a:pt x="42" y="77"/>
                </a:cubicBezTo>
                <a:cubicBezTo>
                  <a:pt x="41" y="76"/>
                  <a:pt x="40" y="75"/>
                  <a:pt x="38" y="74"/>
                </a:cubicBezTo>
                <a:cubicBezTo>
                  <a:pt x="38" y="74"/>
                  <a:pt x="38" y="74"/>
                  <a:pt x="38" y="74"/>
                </a:cubicBezTo>
                <a:cubicBezTo>
                  <a:pt x="38" y="74"/>
                  <a:pt x="38" y="74"/>
                  <a:pt x="38" y="74"/>
                </a:cubicBezTo>
                <a:cubicBezTo>
                  <a:pt x="33" y="68"/>
                  <a:pt x="29" y="60"/>
                  <a:pt x="29" y="51"/>
                </a:cubicBezTo>
                <a:cubicBezTo>
                  <a:pt x="29" y="43"/>
                  <a:pt x="33" y="35"/>
                  <a:pt x="38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43" y="25"/>
                  <a:pt x="48" y="22"/>
                  <a:pt x="54" y="21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3"/>
                  <a:pt x="57" y="0"/>
                  <a:pt x="60" y="0"/>
                </a:cubicBezTo>
                <a:cubicBezTo>
                  <a:pt x="64" y="0"/>
                  <a:pt x="67" y="3"/>
                  <a:pt x="67" y="7"/>
                </a:cubicBezTo>
                <a:cubicBezTo>
                  <a:pt x="67" y="21"/>
                  <a:pt x="67" y="21"/>
                  <a:pt x="67" y="21"/>
                </a:cubicBezTo>
                <a:cubicBezTo>
                  <a:pt x="73" y="22"/>
                  <a:pt x="78" y="25"/>
                  <a:pt x="82" y="29"/>
                </a:cubicBezTo>
                <a:cubicBezTo>
                  <a:pt x="88" y="35"/>
                  <a:pt x="92" y="43"/>
                  <a:pt x="92" y="51"/>
                </a:cubicBezTo>
                <a:cubicBezTo>
                  <a:pt x="92" y="60"/>
                  <a:pt x="88" y="68"/>
                  <a:pt x="82" y="74"/>
                </a:cubicBezTo>
                <a:cubicBezTo>
                  <a:pt x="82" y="74"/>
                  <a:pt x="82" y="74"/>
                  <a:pt x="82" y="74"/>
                </a:cubicBezTo>
                <a:cubicBezTo>
                  <a:pt x="81" y="75"/>
                  <a:pt x="80" y="76"/>
                  <a:pt x="79" y="77"/>
                </a:cubicBezTo>
                <a:cubicBezTo>
                  <a:pt x="98" y="115"/>
                  <a:pt x="98" y="115"/>
                  <a:pt x="98" y="115"/>
                </a:cubicBezTo>
                <a:cubicBezTo>
                  <a:pt x="113" y="115"/>
                  <a:pt x="113" y="115"/>
                  <a:pt x="113" y="115"/>
                </a:cubicBezTo>
                <a:cubicBezTo>
                  <a:pt x="116" y="115"/>
                  <a:pt x="117" y="117"/>
                  <a:pt x="117" y="119"/>
                </a:cubicBezTo>
                <a:cubicBezTo>
                  <a:pt x="117" y="122"/>
                  <a:pt x="116" y="124"/>
                  <a:pt x="113" y="124"/>
                </a:cubicBezTo>
                <a:cubicBezTo>
                  <a:pt x="102" y="124"/>
                  <a:pt x="102" y="124"/>
                  <a:pt x="102" y="124"/>
                </a:cubicBezTo>
                <a:cubicBezTo>
                  <a:pt x="116" y="153"/>
                  <a:pt x="116" y="153"/>
                  <a:pt x="116" y="153"/>
                </a:cubicBezTo>
                <a:cubicBezTo>
                  <a:pt x="117" y="155"/>
                  <a:pt x="117" y="157"/>
                  <a:pt x="116" y="159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20" y="168"/>
                  <a:pt x="120" y="168"/>
                  <a:pt x="120" y="168"/>
                </a:cubicBezTo>
                <a:cubicBezTo>
                  <a:pt x="121" y="170"/>
                  <a:pt x="120" y="172"/>
                  <a:pt x="118" y="173"/>
                </a:cubicBezTo>
                <a:cubicBezTo>
                  <a:pt x="116" y="174"/>
                  <a:pt x="114" y="173"/>
                  <a:pt x="113" y="171"/>
                </a:cubicBezTo>
                <a:cubicBezTo>
                  <a:pt x="110" y="165"/>
                  <a:pt x="110" y="165"/>
                  <a:pt x="110" y="165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06" y="162"/>
                  <a:pt x="104" y="160"/>
                  <a:pt x="103" y="158"/>
                </a:cubicBezTo>
                <a:cubicBezTo>
                  <a:pt x="87" y="124"/>
                  <a:pt x="87" y="124"/>
                  <a:pt x="87" y="124"/>
                </a:cubicBezTo>
                <a:cubicBezTo>
                  <a:pt x="67" y="124"/>
                  <a:pt x="67" y="124"/>
                  <a:pt x="67" y="124"/>
                </a:cubicBezTo>
                <a:cubicBezTo>
                  <a:pt x="67" y="129"/>
                  <a:pt x="67" y="129"/>
                  <a:pt x="67" y="129"/>
                </a:cubicBezTo>
                <a:cubicBezTo>
                  <a:pt x="67" y="132"/>
                  <a:pt x="64" y="136"/>
                  <a:pt x="60" y="136"/>
                </a:cubicBezTo>
                <a:cubicBezTo>
                  <a:pt x="57" y="136"/>
                  <a:pt x="54" y="132"/>
                  <a:pt x="54" y="129"/>
                </a:cubicBezTo>
                <a:cubicBezTo>
                  <a:pt x="54" y="124"/>
                  <a:pt x="54" y="124"/>
                  <a:pt x="54" y="124"/>
                </a:cubicBezTo>
                <a:cubicBezTo>
                  <a:pt x="34" y="124"/>
                  <a:pt x="34" y="124"/>
                  <a:pt x="34" y="124"/>
                </a:cubicBezTo>
                <a:cubicBezTo>
                  <a:pt x="17" y="158"/>
                  <a:pt x="17" y="158"/>
                  <a:pt x="17" y="158"/>
                </a:cubicBezTo>
                <a:cubicBezTo>
                  <a:pt x="16" y="160"/>
                  <a:pt x="15" y="162"/>
                  <a:pt x="13" y="162"/>
                </a:cubicBezTo>
                <a:cubicBezTo>
                  <a:pt x="11" y="165"/>
                  <a:pt x="11" y="165"/>
                  <a:pt x="11" y="165"/>
                </a:cubicBezTo>
                <a:cubicBezTo>
                  <a:pt x="8" y="171"/>
                  <a:pt x="8" y="171"/>
                  <a:pt x="8" y="171"/>
                </a:cubicBezTo>
                <a:cubicBezTo>
                  <a:pt x="7" y="173"/>
                  <a:pt x="5" y="174"/>
                  <a:pt x="3" y="173"/>
                </a:cubicBezTo>
                <a:cubicBezTo>
                  <a:pt x="1" y="172"/>
                  <a:pt x="0" y="170"/>
                  <a:pt x="1" y="168"/>
                </a:cubicBezTo>
                <a:cubicBezTo>
                  <a:pt x="4" y="162"/>
                  <a:pt x="4" y="162"/>
                  <a:pt x="4" y="162"/>
                </a:cubicBezTo>
                <a:cubicBezTo>
                  <a:pt x="5" y="159"/>
                  <a:pt x="5" y="159"/>
                  <a:pt x="5" y="159"/>
                </a:cubicBezTo>
                <a:cubicBezTo>
                  <a:pt x="4" y="157"/>
                  <a:pt x="4" y="155"/>
                  <a:pt x="5" y="153"/>
                </a:cubicBezTo>
                <a:cubicBezTo>
                  <a:pt x="19" y="124"/>
                  <a:pt x="19" y="124"/>
                  <a:pt x="19" y="124"/>
                </a:cubicBezTo>
                <a:cubicBezTo>
                  <a:pt x="8" y="124"/>
                  <a:pt x="8" y="124"/>
                  <a:pt x="8" y="124"/>
                </a:cubicBezTo>
                <a:close/>
                <a:moveTo>
                  <a:pt x="54" y="115"/>
                </a:moveTo>
                <a:cubicBezTo>
                  <a:pt x="54" y="115"/>
                  <a:pt x="54" y="115"/>
                  <a:pt x="54" y="115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07"/>
                  <a:pt x="57" y="103"/>
                  <a:pt x="60" y="103"/>
                </a:cubicBezTo>
                <a:cubicBezTo>
                  <a:pt x="64" y="103"/>
                  <a:pt x="67" y="107"/>
                  <a:pt x="67" y="110"/>
                </a:cubicBezTo>
                <a:cubicBezTo>
                  <a:pt x="67" y="115"/>
                  <a:pt x="67" y="115"/>
                  <a:pt x="67" y="115"/>
                </a:cubicBezTo>
                <a:cubicBezTo>
                  <a:pt x="83" y="115"/>
                  <a:pt x="83" y="115"/>
                  <a:pt x="83" y="115"/>
                </a:cubicBezTo>
                <a:cubicBezTo>
                  <a:pt x="67" y="82"/>
                  <a:pt x="67" y="82"/>
                  <a:pt x="67" y="82"/>
                </a:cubicBezTo>
                <a:cubicBezTo>
                  <a:pt x="63" y="83"/>
                  <a:pt x="58" y="83"/>
                  <a:pt x="54" y="82"/>
                </a:cubicBezTo>
                <a:cubicBezTo>
                  <a:pt x="38" y="115"/>
                  <a:pt x="38" y="115"/>
                  <a:pt x="38" y="115"/>
                </a:cubicBezTo>
                <a:cubicBezTo>
                  <a:pt x="54" y="115"/>
                  <a:pt x="54" y="115"/>
                  <a:pt x="54" y="115"/>
                </a:cubicBezTo>
                <a:close/>
                <a:moveTo>
                  <a:pt x="73" y="39"/>
                </a:moveTo>
                <a:cubicBezTo>
                  <a:pt x="73" y="39"/>
                  <a:pt x="73" y="39"/>
                  <a:pt x="73" y="39"/>
                </a:cubicBezTo>
                <a:cubicBezTo>
                  <a:pt x="66" y="32"/>
                  <a:pt x="55" y="32"/>
                  <a:pt x="48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5" y="42"/>
                  <a:pt x="43" y="47"/>
                  <a:pt x="43" y="51"/>
                </a:cubicBezTo>
                <a:cubicBezTo>
                  <a:pt x="43" y="56"/>
                  <a:pt x="45" y="61"/>
                  <a:pt x="48" y="64"/>
                </a:cubicBezTo>
                <a:cubicBezTo>
                  <a:pt x="53" y="69"/>
                  <a:pt x="61" y="71"/>
                  <a:pt x="67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9" y="67"/>
                  <a:pt x="71" y="66"/>
                  <a:pt x="73" y="64"/>
                </a:cubicBezTo>
                <a:cubicBezTo>
                  <a:pt x="73" y="64"/>
                  <a:pt x="73" y="64"/>
                  <a:pt x="73" y="64"/>
                </a:cubicBezTo>
                <a:cubicBezTo>
                  <a:pt x="76" y="61"/>
                  <a:pt x="78" y="56"/>
                  <a:pt x="78" y="51"/>
                </a:cubicBezTo>
                <a:cubicBezTo>
                  <a:pt x="78" y="47"/>
                  <a:pt x="76" y="42"/>
                  <a:pt x="73" y="39"/>
                </a:cubicBezTo>
                <a:cubicBezTo>
                  <a:pt x="73" y="39"/>
                  <a:pt x="73" y="39"/>
                  <a:pt x="73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98" name="直接连接符 97"/>
          <p:cNvCxnSpPr/>
          <p:nvPr/>
        </p:nvCxnSpPr>
        <p:spPr>
          <a:xfrm flipV="1">
            <a:off x="2059940" y="2248535"/>
            <a:ext cx="0" cy="276860"/>
          </a:xfrm>
          <a:prstGeom prst="line">
            <a:avLst/>
          </a:prstGeom>
          <a:ln w="635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 rot="0">
            <a:off x="1506855" y="1091565"/>
            <a:ext cx="5182870" cy="706755"/>
            <a:chOff x="5763" y="1493"/>
            <a:chExt cx="8162" cy="1113"/>
          </a:xfrm>
        </p:grpSpPr>
        <p:sp>
          <p:nvSpPr>
            <p:cNvPr id="46" name="椭圆 45"/>
            <p:cNvSpPr/>
            <p:nvPr/>
          </p:nvSpPr>
          <p:spPr>
            <a:xfrm>
              <a:off x="5763" y="1525"/>
              <a:ext cx="611" cy="611"/>
            </a:xfrm>
            <a:prstGeom prst="ellipse">
              <a:avLst/>
            </a:prstGeom>
            <a:solidFill>
              <a:srgbClr val="629CB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Freeform 13"/>
            <p:cNvSpPr>
              <a:spLocks noEditPoints="1"/>
            </p:cNvSpPr>
            <p:nvPr/>
          </p:nvSpPr>
          <p:spPr bwMode="auto">
            <a:xfrm>
              <a:off x="5890" y="1680"/>
              <a:ext cx="361" cy="300"/>
            </a:xfrm>
            <a:custGeom>
              <a:avLst/>
              <a:gdLst>
                <a:gd name="T0" fmla="*/ 111 w 197"/>
                <a:gd name="T1" fmla="*/ 11 h 164"/>
                <a:gd name="T2" fmla="*/ 0 w 197"/>
                <a:gd name="T3" fmla="*/ 15 h 164"/>
                <a:gd name="T4" fmla="*/ 105 w 197"/>
                <a:gd name="T5" fmla="*/ 164 h 164"/>
                <a:gd name="T6" fmla="*/ 136 w 197"/>
                <a:gd name="T7" fmla="*/ 159 h 164"/>
                <a:gd name="T8" fmla="*/ 196 w 197"/>
                <a:gd name="T9" fmla="*/ 142 h 164"/>
                <a:gd name="T10" fmla="*/ 52 w 197"/>
                <a:gd name="T11" fmla="*/ 150 h 164"/>
                <a:gd name="T12" fmla="*/ 52 w 197"/>
                <a:gd name="T13" fmla="*/ 22 h 164"/>
                <a:gd name="T14" fmla="*/ 99 w 197"/>
                <a:gd name="T15" fmla="*/ 150 h 164"/>
                <a:gd name="T16" fmla="*/ 99 w 197"/>
                <a:gd name="T17" fmla="*/ 22 h 164"/>
                <a:gd name="T18" fmla="*/ 147 w 197"/>
                <a:gd name="T19" fmla="*/ 149 h 164"/>
                <a:gd name="T20" fmla="*/ 181 w 197"/>
                <a:gd name="T21" fmla="*/ 139 h 164"/>
                <a:gd name="T22" fmla="*/ 23 w 197"/>
                <a:gd name="T23" fmla="*/ 133 h 164"/>
                <a:gd name="T24" fmla="*/ 42 w 197"/>
                <a:gd name="T25" fmla="*/ 134 h 164"/>
                <a:gd name="T26" fmla="*/ 43 w 197"/>
                <a:gd name="T27" fmla="*/ 114 h 164"/>
                <a:gd name="T28" fmla="*/ 23 w 197"/>
                <a:gd name="T29" fmla="*/ 114 h 164"/>
                <a:gd name="T30" fmla="*/ 29 w 197"/>
                <a:gd name="T31" fmla="*/ 120 h 164"/>
                <a:gd name="T32" fmla="*/ 37 w 197"/>
                <a:gd name="T33" fmla="*/ 120 h 164"/>
                <a:gd name="T34" fmla="*/ 37 w 197"/>
                <a:gd name="T35" fmla="*/ 128 h 164"/>
                <a:gd name="T36" fmla="*/ 29 w 197"/>
                <a:gd name="T37" fmla="*/ 127 h 164"/>
                <a:gd name="T38" fmla="*/ 32 w 197"/>
                <a:gd name="T39" fmla="*/ 91 h 164"/>
                <a:gd name="T40" fmla="*/ 36 w 197"/>
                <a:gd name="T41" fmla="*/ 38 h 164"/>
                <a:gd name="T42" fmla="*/ 28 w 197"/>
                <a:gd name="T43" fmla="*/ 87 h 164"/>
                <a:gd name="T44" fmla="*/ 134 w 197"/>
                <a:gd name="T45" fmla="*/ 31 h 164"/>
                <a:gd name="T46" fmla="*/ 149 w 197"/>
                <a:gd name="T47" fmla="*/ 86 h 164"/>
                <a:gd name="T48" fmla="*/ 134 w 197"/>
                <a:gd name="T49" fmla="*/ 31 h 164"/>
                <a:gd name="T50" fmla="*/ 69 w 197"/>
                <a:gd name="T51" fmla="*/ 133 h 164"/>
                <a:gd name="T52" fmla="*/ 88 w 197"/>
                <a:gd name="T53" fmla="*/ 133 h 164"/>
                <a:gd name="T54" fmla="*/ 79 w 197"/>
                <a:gd name="T55" fmla="*/ 110 h 164"/>
                <a:gd name="T56" fmla="*/ 65 w 197"/>
                <a:gd name="T57" fmla="*/ 124 h 164"/>
                <a:gd name="T58" fmla="*/ 75 w 197"/>
                <a:gd name="T59" fmla="*/ 120 h 164"/>
                <a:gd name="T60" fmla="*/ 82 w 197"/>
                <a:gd name="T61" fmla="*/ 120 h 164"/>
                <a:gd name="T62" fmla="*/ 82 w 197"/>
                <a:gd name="T63" fmla="*/ 128 h 164"/>
                <a:gd name="T64" fmla="*/ 74 w 197"/>
                <a:gd name="T65" fmla="*/ 127 h 164"/>
                <a:gd name="T66" fmla="*/ 81 w 197"/>
                <a:gd name="T67" fmla="*/ 91 h 164"/>
                <a:gd name="T68" fmla="*/ 85 w 197"/>
                <a:gd name="T69" fmla="*/ 38 h 164"/>
                <a:gd name="T70" fmla="*/ 77 w 197"/>
                <a:gd name="T71" fmla="*/ 87 h 164"/>
                <a:gd name="T72" fmla="*/ 148 w 197"/>
                <a:gd name="T73" fmla="*/ 109 h 164"/>
                <a:gd name="T74" fmla="*/ 148 w 197"/>
                <a:gd name="T75" fmla="*/ 128 h 164"/>
                <a:gd name="T76" fmla="*/ 167 w 197"/>
                <a:gd name="T77" fmla="*/ 128 h 164"/>
                <a:gd name="T78" fmla="*/ 168 w 197"/>
                <a:gd name="T79" fmla="*/ 109 h 164"/>
                <a:gd name="T80" fmla="*/ 158 w 197"/>
                <a:gd name="T81" fmla="*/ 105 h 164"/>
                <a:gd name="T82" fmla="*/ 154 w 197"/>
                <a:gd name="T83" fmla="*/ 114 h 164"/>
                <a:gd name="T84" fmla="*/ 163 w 197"/>
                <a:gd name="T85" fmla="*/ 118 h 164"/>
                <a:gd name="T86" fmla="*/ 154 w 197"/>
                <a:gd name="T87" fmla="*/ 122 h 164"/>
                <a:gd name="T88" fmla="*/ 154 w 197"/>
                <a:gd name="T89" fmla="*/ 11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7" h="164">
                  <a:moveTo>
                    <a:pt x="159" y="6"/>
                  </a:moveTo>
                  <a:cubicBezTo>
                    <a:pt x="158" y="2"/>
                    <a:pt x="155" y="0"/>
                    <a:pt x="151" y="1"/>
                  </a:cubicBezTo>
                  <a:cubicBezTo>
                    <a:pt x="111" y="11"/>
                    <a:pt x="111" y="11"/>
                    <a:pt x="111" y="11"/>
                  </a:cubicBezTo>
                  <a:cubicBezTo>
                    <a:pt x="110" y="10"/>
                    <a:pt x="108" y="8"/>
                    <a:pt x="105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3" y="8"/>
                    <a:pt x="0" y="11"/>
                    <a:pt x="0" y="15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61"/>
                    <a:pt x="3" y="164"/>
                    <a:pt x="7" y="164"/>
                  </a:cubicBezTo>
                  <a:cubicBezTo>
                    <a:pt x="105" y="164"/>
                    <a:pt x="105" y="164"/>
                    <a:pt x="105" y="164"/>
                  </a:cubicBezTo>
                  <a:cubicBezTo>
                    <a:pt x="109" y="164"/>
                    <a:pt x="112" y="161"/>
                    <a:pt x="112" y="157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36" y="159"/>
                    <a:pt x="136" y="159"/>
                    <a:pt x="136" y="159"/>
                  </a:cubicBezTo>
                  <a:cubicBezTo>
                    <a:pt x="136" y="162"/>
                    <a:pt x="140" y="164"/>
                    <a:pt x="144" y="163"/>
                  </a:cubicBezTo>
                  <a:cubicBezTo>
                    <a:pt x="191" y="151"/>
                    <a:pt x="191" y="151"/>
                    <a:pt x="191" y="151"/>
                  </a:cubicBezTo>
                  <a:cubicBezTo>
                    <a:pt x="195" y="150"/>
                    <a:pt x="197" y="146"/>
                    <a:pt x="196" y="142"/>
                  </a:cubicBezTo>
                  <a:cubicBezTo>
                    <a:pt x="159" y="6"/>
                    <a:pt x="159" y="6"/>
                    <a:pt x="159" y="6"/>
                  </a:cubicBezTo>
                  <a:close/>
                  <a:moveTo>
                    <a:pt x="52" y="150"/>
                  </a:moveTo>
                  <a:cubicBezTo>
                    <a:pt x="52" y="150"/>
                    <a:pt x="52" y="150"/>
                    <a:pt x="52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150"/>
                    <a:pt x="52" y="150"/>
                    <a:pt x="52" y="150"/>
                  </a:cubicBezTo>
                  <a:close/>
                  <a:moveTo>
                    <a:pt x="99" y="150"/>
                  </a:moveTo>
                  <a:cubicBezTo>
                    <a:pt x="99" y="150"/>
                    <a:pt x="99" y="150"/>
                    <a:pt x="99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150"/>
                    <a:pt x="99" y="150"/>
                    <a:pt x="99" y="150"/>
                  </a:cubicBezTo>
                  <a:close/>
                  <a:moveTo>
                    <a:pt x="147" y="149"/>
                  </a:moveTo>
                  <a:cubicBezTo>
                    <a:pt x="147" y="149"/>
                    <a:pt x="147" y="149"/>
                    <a:pt x="147" y="149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48" y="16"/>
                    <a:pt x="148" y="16"/>
                    <a:pt x="148" y="16"/>
                  </a:cubicBezTo>
                  <a:cubicBezTo>
                    <a:pt x="181" y="139"/>
                    <a:pt x="181" y="139"/>
                    <a:pt x="181" y="139"/>
                  </a:cubicBezTo>
                  <a:cubicBezTo>
                    <a:pt x="147" y="149"/>
                    <a:pt x="147" y="149"/>
                    <a:pt x="147" y="149"/>
                  </a:cubicBezTo>
                  <a:close/>
                  <a:moveTo>
                    <a:pt x="23" y="133"/>
                  </a:moveTo>
                  <a:cubicBezTo>
                    <a:pt x="23" y="133"/>
                    <a:pt x="23" y="133"/>
                    <a:pt x="23" y="133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6" y="136"/>
                    <a:pt x="29" y="137"/>
                    <a:pt x="33" y="137"/>
                  </a:cubicBezTo>
                  <a:cubicBezTo>
                    <a:pt x="37" y="137"/>
                    <a:pt x="40" y="136"/>
                    <a:pt x="42" y="134"/>
                  </a:cubicBezTo>
                  <a:cubicBezTo>
                    <a:pt x="43" y="133"/>
                    <a:pt x="43" y="133"/>
                    <a:pt x="43" y="133"/>
                  </a:cubicBezTo>
                  <a:cubicBezTo>
                    <a:pt x="45" y="131"/>
                    <a:pt x="47" y="127"/>
                    <a:pt x="47" y="124"/>
                  </a:cubicBezTo>
                  <a:cubicBezTo>
                    <a:pt x="47" y="120"/>
                    <a:pt x="45" y="116"/>
                    <a:pt x="43" y="114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0" y="112"/>
                    <a:pt x="37" y="110"/>
                    <a:pt x="33" y="110"/>
                  </a:cubicBezTo>
                  <a:cubicBezTo>
                    <a:pt x="29" y="110"/>
                    <a:pt x="26" y="112"/>
                    <a:pt x="23" y="114"/>
                  </a:cubicBezTo>
                  <a:cubicBezTo>
                    <a:pt x="21" y="116"/>
                    <a:pt x="19" y="120"/>
                    <a:pt x="19" y="124"/>
                  </a:cubicBezTo>
                  <a:cubicBezTo>
                    <a:pt x="19" y="127"/>
                    <a:pt x="21" y="131"/>
                    <a:pt x="23" y="133"/>
                  </a:cubicBezTo>
                  <a:close/>
                  <a:moveTo>
                    <a:pt x="29" y="120"/>
                  </a:moveTo>
                  <a:cubicBezTo>
                    <a:pt x="29" y="120"/>
                    <a:pt x="29" y="120"/>
                    <a:pt x="29" y="120"/>
                  </a:cubicBezTo>
                  <a:cubicBezTo>
                    <a:pt x="30" y="119"/>
                    <a:pt x="31" y="118"/>
                    <a:pt x="33" y="118"/>
                  </a:cubicBezTo>
                  <a:cubicBezTo>
                    <a:pt x="34" y="118"/>
                    <a:pt x="36" y="119"/>
                    <a:pt x="37" y="120"/>
                  </a:cubicBezTo>
                  <a:cubicBezTo>
                    <a:pt x="37" y="120"/>
                    <a:pt x="37" y="120"/>
                    <a:pt x="37" y="120"/>
                  </a:cubicBezTo>
                  <a:cubicBezTo>
                    <a:pt x="38" y="121"/>
                    <a:pt x="38" y="122"/>
                    <a:pt x="38" y="124"/>
                  </a:cubicBezTo>
                  <a:cubicBezTo>
                    <a:pt x="38" y="125"/>
                    <a:pt x="38" y="127"/>
                    <a:pt x="37" y="128"/>
                  </a:cubicBezTo>
                  <a:cubicBezTo>
                    <a:pt x="36" y="129"/>
                    <a:pt x="34" y="129"/>
                    <a:pt x="33" y="129"/>
                  </a:cubicBezTo>
                  <a:cubicBezTo>
                    <a:pt x="31" y="129"/>
                    <a:pt x="30" y="129"/>
                    <a:pt x="29" y="128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8" y="126"/>
                    <a:pt x="27" y="125"/>
                    <a:pt x="27" y="124"/>
                  </a:cubicBezTo>
                  <a:cubicBezTo>
                    <a:pt x="27" y="122"/>
                    <a:pt x="28" y="121"/>
                    <a:pt x="29" y="120"/>
                  </a:cubicBezTo>
                  <a:close/>
                  <a:moveTo>
                    <a:pt x="32" y="91"/>
                  </a:moveTo>
                  <a:cubicBezTo>
                    <a:pt x="32" y="91"/>
                    <a:pt x="32" y="91"/>
                    <a:pt x="32" y="91"/>
                  </a:cubicBezTo>
                  <a:cubicBezTo>
                    <a:pt x="34" y="91"/>
                    <a:pt x="36" y="89"/>
                    <a:pt x="36" y="87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5"/>
                    <a:pt x="34" y="34"/>
                    <a:pt x="32" y="34"/>
                  </a:cubicBezTo>
                  <a:cubicBezTo>
                    <a:pt x="29" y="34"/>
                    <a:pt x="28" y="35"/>
                    <a:pt x="28" y="3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8" y="89"/>
                    <a:pt x="29" y="91"/>
                    <a:pt x="32" y="91"/>
                  </a:cubicBezTo>
                  <a:close/>
                  <a:moveTo>
                    <a:pt x="134" y="31"/>
                  </a:moveTo>
                  <a:cubicBezTo>
                    <a:pt x="134" y="31"/>
                    <a:pt x="134" y="31"/>
                    <a:pt x="134" y="31"/>
                  </a:cubicBezTo>
                  <a:cubicBezTo>
                    <a:pt x="132" y="32"/>
                    <a:pt x="131" y="34"/>
                    <a:pt x="131" y="36"/>
                  </a:cubicBezTo>
                  <a:cubicBezTo>
                    <a:pt x="144" y="84"/>
                    <a:pt x="144" y="84"/>
                    <a:pt x="144" y="84"/>
                  </a:cubicBezTo>
                  <a:cubicBezTo>
                    <a:pt x="144" y="86"/>
                    <a:pt x="146" y="87"/>
                    <a:pt x="149" y="86"/>
                  </a:cubicBezTo>
                  <a:cubicBezTo>
                    <a:pt x="151" y="86"/>
                    <a:pt x="152" y="84"/>
                    <a:pt x="152" y="82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8" y="32"/>
                    <a:pt x="136" y="31"/>
                    <a:pt x="134" y="31"/>
                  </a:cubicBezTo>
                  <a:close/>
                  <a:moveTo>
                    <a:pt x="69" y="133"/>
                  </a:moveTo>
                  <a:cubicBezTo>
                    <a:pt x="69" y="133"/>
                    <a:pt x="69" y="133"/>
                    <a:pt x="69" y="133"/>
                  </a:cubicBezTo>
                  <a:cubicBezTo>
                    <a:pt x="69" y="133"/>
                    <a:pt x="69" y="133"/>
                    <a:pt x="69" y="133"/>
                  </a:cubicBezTo>
                  <a:cubicBezTo>
                    <a:pt x="71" y="136"/>
                    <a:pt x="75" y="137"/>
                    <a:pt x="79" y="137"/>
                  </a:cubicBezTo>
                  <a:cubicBezTo>
                    <a:pt x="82" y="137"/>
                    <a:pt x="86" y="136"/>
                    <a:pt x="88" y="134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91" y="131"/>
                    <a:pt x="92" y="127"/>
                    <a:pt x="92" y="124"/>
                  </a:cubicBezTo>
                  <a:cubicBezTo>
                    <a:pt x="92" y="120"/>
                    <a:pt x="91" y="116"/>
                    <a:pt x="88" y="114"/>
                  </a:cubicBezTo>
                  <a:cubicBezTo>
                    <a:pt x="86" y="112"/>
                    <a:pt x="82" y="110"/>
                    <a:pt x="79" y="110"/>
                  </a:cubicBezTo>
                  <a:cubicBezTo>
                    <a:pt x="75" y="110"/>
                    <a:pt x="71" y="112"/>
                    <a:pt x="69" y="114"/>
                  </a:cubicBezTo>
                  <a:cubicBezTo>
                    <a:pt x="69" y="114"/>
                    <a:pt x="69" y="114"/>
                    <a:pt x="69" y="114"/>
                  </a:cubicBezTo>
                  <a:cubicBezTo>
                    <a:pt x="66" y="116"/>
                    <a:pt x="65" y="120"/>
                    <a:pt x="65" y="124"/>
                  </a:cubicBezTo>
                  <a:cubicBezTo>
                    <a:pt x="65" y="127"/>
                    <a:pt x="66" y="131"/>
                    <a:pt x="69" y="133"/>
                  </a:cubicBezTo>
                  <a:close/>
                  <a:moveTo>
                    <a:pt x="75" y="120"/>
                  </a:moveTo>
                  <a:cubicBezTo>
                    <a:pt x="75" y="120"/>
                    <a:pt x="75" y="120"/>
                    <a:pt x="75" y="120"/>
                  </a:cubicBezTo>
                  <a:cubicBezTo>
                    <a:pt x="76" y="119"/>
                    <a:pt x="77" y="118"/>
                    <a:pt x="79" y="118"/>
                  </a:cubicBezTo>
                  <a:cubicBezTo>
                    <a:pt x="80" y="118"/>
                    <a:pt x="81" y="119"/>
                    <a:pt x="82" y="120"/>
                  </a:cubicBezTo>
                  <a:cubicBezTo>
                    <a:pt x="82" y="120"/>
                    <a:pt x="82" y="120"/>
                    <a:pt x="82" y="120"/>
                  </a:cubicBezTo>
                  <a:cubicBezTo>
                    <a:pt x="84" y="121"/>
                    <a:pt x="84" y="122"/>
                    <a:pt x="84" y="124"/>
                  </a:cubicBezTo>
                  <a:cubicBezTo>
                    <a:pt x="84" y="125"/>
                    <a:pt x="84" y="127"/>
                    <a:pt x="83" y="128"/>
                  </a:cubicBezTo>
                  <a:cubicBezTo>
                    <a:pt x="82" y="128"/>
                    <a:pt x="82" y="128"/>
                    <a:pt x="82" y="128"/>
                  </a:cubicBezTo>
                  <a:cubicBezTo>
                    <a:pt x="81" y="129"/>
                    <a:pt x="80" y="129"/>
                    <a:pt x="79" y="129"/>
                  </a:cubicBezTo>
                  <a:cubicBezTo>
                    <a:pt x="77" y="129"/>
                    <a:pt x="76" y="129"/>
                    <a:pt x="75" y="128"/>
                  </a:cubicBezTo>
                  <a:cubicBezTo>
                    <a:pt x="74" y="127"/>
                    <a:pt x="74" y="127"/>
                    <a:pt x="74" y="127"/>
                  </a:cubicBezTo>
                  <a:cubicBezTo>
                    <a:pt x="74" y="126"/>
                    <a:pt x="73" y="125"/>
                    <a:pt x="73" y="124"/>
                  </a:cubicBezTo>
                  <a:cubicBezTo>
                    <a:pt x="73" y="122"/>
                    <a:pt x="74" y="121"/>
                    <a:pt x="75" y="120"/>
                  </a:cubicBezTo>
                  <a:close/>
                  <a:moveTo>
                    <a:pt x="81" y="91"/>
                  </a:moveTo>
                  <a:cubicBezTo>
                    <a:pt x="81" y="91"/>
                    <a:pt x="81" y="91"/>
                    <a:pt x="81" y="91"/>
                  </a:cubicBezTo>
                  <a:cubicBezTo>
                    <a:pt x="83" y="91"/>
                    <a:pt x="85" y="89"/>
                    <a:pt x="85" y="87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5"/>
                    <a:pt x="83" y="34"/>
                    <a:pt x="81" y="34"/>
                  </a:cubicBezTo>
                  <a:cubicBezTo>
                    <a:pt x="79" y="34"/>
                    <a:pt x="77" y="35"/>
                    <a:pt x="77" y="3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9"/>
                    <a:pt x="79" y="91"/>
                    <a:pt x="81" y="91"/>
                  </a:cubicBezTo>
                  <a:close/>
                  <a:moveTo>
                    <a:pt x="148" y="109"/>
                  </a:moveTo>
                  <a:cubicBezTo>
                    <a:pt x="148" y="109"/>
                    <a:pt x="148" y="109"/>
                    <a:pt x="148" y="109"/>
                  </a:cubicBezTo>
                  <a:cubicBezTo>
                    <a:pt x="146" y="111"/>
                    <a:pt x="144" y="114"/>
                    <a:pt x="144" y="118"/>
                  </a:cubicBezTo>
                  <a:cubicBezTo>
                    <a:pt x="144" y="122"/>
                    <a:pt x="146" y="125"/>
                    <a:pt x="148" y="128"/>
                  </a:cubicBezTo>
                  <a:cubicBezTo>
                    <a:pt x="148" y="128"/>
                    <a:pt x="148" y="128"/>
                    <a:pt x="148" y="128"/>
                  </a:cubicBezTo>
                  <a:cubicBezTo>
                    <a:pt x="151" y="130"/>
                    <a:pt x="154" y="132"/>
                    <a:pt x="158" y="132"/>
                  </a:cubicBezTo>
                  <a:cubicBezTo>
                    <a:pt x="161" y="132"/>
                    <a:pt x="165" y="131"/>
                    <a:pt x="167" y="128"/>
                  </a:cubicBezTo>
                  <a:cubicBezTo>
                    <a:pt x="167" y="128"/>
                    <a:pt x="167" y="128"/>
                    <a:pt x="167" y="128"/>
                  </a:cubicBezTo>
                  <a:cubicBezTo>
                    <a:pt x="168" y="128"/>
                    <a:pt x="168" y="128"/>
                    <a:pt x="168" y="128"/>
                  </a:cubicBezTo>
                  <a:cubicBezTo>
                    <a:pt x="170" y="126"/>
                    <a:pt x="171" y="122"/>
                    <a:pt x="171" y="118"/>
                  </a:cubicBezTo>
                  <a:cubicBezTo>
                    <a:pt x="171" y="114"/>
                    <a:pt x="170" y="111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5" y="106"/>
                    <a:pt x="162" y="105"/>
                    <a:pt x="158" y="105"/>
                  </a:cubicBezTo>
                  <a:cubicBezTo>
                    <a:pt x="154" y="105"/>
                    <a:pt x="151" y="106"/>
                    <a:pt x="148" y="109"/>
                  </a:cubicBezTo>
                  <a:close/>
                  <a:moveTo>
                    <a:pt x="154" y="114"/>
                  </a:moveTo>
                  <a:cubicBezTo>
                    <a:pt x="154" y="114"/>
                    <a:pt x="154" y="114"/>
                    <a:pt x="154" y="114"/>
                  </a:cubicBezTo>
                  <a:cubicBezTo>
                    <a:pt x="155" y="113"/>
                    <a:pt x="156" y="113"/>
                    <a:pt x="158" y="113"/>
                  </a:cubicBezTo>
                  <a:cubicBezTo>
                    <a:pt x="159" y="113"/>
                    <a:pt x="161" y="113"/>
                    <a:pt x="162" y="114"/>
                  </a:cubicBezTo>
                  <a:cubicBezTo>
                    <a:pt x="163" y="115"/>
                    <a:pt x="163" y="117"/>
                    <a:pt x="163" y="118"/>
                  </a:cubicBezTo>
                  <a:cubicBezTo>
                    <a:pt x="163" y="120"/>
                    <a:pt x="163" y="121"/>
                    <a:pt x="162" y="122"/>
                  </a:cubicBezTo>
                  <a:cubicBezTo>
                    <a:pt x="161" y="123"/>
                    <a:pt x="159" y="124"/>
                    <a:pt x="158" y="124"/>
                  </a:cubicBezTo>
                  <a:cubicBezTo>
                    <a:pt x="156" y="124"/>
                    <a:pt x="155" y="123"/>
                    <a:pt x="154" y="122"/>
                  </a:cubicBezTo>
                  <a:cubicBezTo>
                    <a:pt x="154" y="122"/>
                    <a:pt x="154" y="122"/>
                    <a:pt x="154" y="122"/>
                  </a:cubicBezTo>
                  <a:cubicBezTo>
                    <a:pt x="153" y="121"/>
                    <a:pt x="152" y="120"/>
                    <a:pt x="152" y="118"/>
                  </a:cubicBezTo>
                  <a:cubicBezTo>
                    <a:pt x="152" y="117"/>
                    <a:pt x="153" y="115"/>
                    <a:pt x="154" y="114"/>
                  </a:cubicBezTo>
                  <a:close/>
                </a:path>
              </a:pathLst>
            </a:custGeom>
            <a:solidFill>
              <a:schemeClr val="bg1">
                <a:alpha val="8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cxnSp>
          <p:nvCxnSpPr>
            <p:cNvPr id="96" name="直接连接符 95"/>
            <p:cNvCxnSpPr/>
            <p:nvPr/>
          </p:nvCxnSpPr>
          <p:spPr>
            <a:xfrm flipV="1">
              <a:off x="6634" y="1612"/>
              <a:ext cx="0" cy="436"/>
            </a:xfrm>
            <a:prstGeom prst="line">
              <a:avLst/>
            </a:prstGeom>
            <a:ln w="6350"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文本框 1"/>
            <p:cNvSpPr txBox="1"/>
            <p:nvPr/>
          </p:nvSpPr>
          <p:spPr>
            <a:xfrm>
              <a:off x="6883" y="1493"/>
              <a:ext cx="704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de-DE" sz="20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Staatliche Entwicklungsstrategie:</a:t>
              </a:r>
              <a:r>
                <a:rPr lang="de-DE" altLang="zh-CN" sz="20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Konzept der ökologischen Zivilisation</a:t>
              </a:r>
              <a:endPara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174875" y="2140585"/>
            <a:ext cx="45205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erste Nationalprogramm </a:t>
            </a:r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Klimawandel (2007)</a:t>
            </a:r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 rot="0">
            <a:off x="1506855" y="3267710"/>
            <a:ext cx="6439535" cy="1025525"/>
            <a:chOff x="5763" y="5372"/>
            <a:chExt cx="10141" cy="1615"/>
          </a:xfrm>
        </p:grpSpPr>
        <p:sp>
          <p:nvSpPr>
            <p:cNvPr id="33" name="椭圆 32"/>
            <p:cNvSpPr/>
            <p:nvPr/>
          </p:nvSpPr>
          <p:spPr>
            <a:xfrm>
              <a:off x="5763" y="5372"/>
              <a:ext cx="611" cy="611"/>
            </a:xfrm>
            <a:prstGeom prst="ellipse">
              <a:avLst/>
            </a:prstGeom>
            <a:solidFill>
              <a:srgbClr val="629CB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Freeform 9"/>
            <p:cNvSpPr>
              <a:spLocks noEditPoints="1"/>
            </p:cNvSpPr>
            <p:nvPr/>
          </p:nvSpPr>
          <p:spPr bwMode="auto">
            <a:xfrm>
              <a:off x="5875" y="5549"/>
              <a:ext cx="394" cy="256"/>
            </a:xfrm>
            <a:custGeom>
              <a:avLst/>
              <a:gdLst>
                <a:gd name="T0" fmla="*/ 58 w 215"/>
                <a:gd name="T1" fmla="*/ 83 h 140"/>
                <a:gd name="T2" fmla="*/ 58 w 215"/>
                <a:gd name="T3" fmla="*/ 91 h 140"/>
                <a:gd name="T4" fmla="*/ 161 w 215"/>
                <a:gd name="T5" fmla="*/ 87 h 140"/>
                <a:gd name="T6" fmla="*/ 58 w 215"/>
                <a:gd name="T7" fmla="*/ 73 h 140"/>
                <a:gd name="T8" fmla="*/ 98 w 215"/>
                <a:gd name="T9" fmla="*/ 73 h 140"/>
                <a:gd name="T10" fmla="*/ 102 w 215"/>
                <a:gd name="T11" fmla="*/ 34 h 140"/>
                <a:gd name="T12" fmla="*/ 58 w 215"/>
                <a:gd name="T13" fmla="*/ 30 h 140"/>
                <a:gd name="T14" fmla="*/ 54 w 215"/>
                <a:gd name="T15" fmla="*/ 69 h 140"/>
                <a:gd name="T16" fmla="*/ 63 w 215"/>
                <a:gd name="T17" fmla="*/ 38 h 140"/>
                <a:gd name="T18" fmla="*/ 94 w 215"/>
                <a:gd name="T19" fmla="*/ 38 h 140"/>
                <a:gd name="T20" fmla="*/ 63 w 215"/>
                <a:gd name="T21" fmla="*/ 65 h 140"/>
                <a:gd name="T22" fmla="*/ 27 w 215"/>
                <a:gd name="T23" fmla="*/ 121 h 140"/>
                <a:gd name="T24" fmla="*/ 189 w 215"/>
                <a:gd name="T25" fmla="*/ 121 h 140"/>
                <a:gd name="T26" fmla="*/ 196 w 215"/>
                <a:gd name="T27" fmla="*/ 7 h 140"/>
                <a:gd name="T28" fmla="*/ 27 w 215"/>
                <a:gd name="T29" fmla="*/ 0 h 140"/>
                <a:gd name="T30" fmla="*/ 20 w 215"/>
                <a:gd name="T31" fmla="*/ 114 h 140"/>
                <a:gd name="T32" fmla="*/ 33 w 215"/>
                <a:gd name="T33" fmla="*/ 13 h 140"/>
                <a:gd name="T34" fmla="*/ 182 w 215"/>
                <a:gd name="T35" fmla="*/ 13 h 140"/>
                <a:gd name="T36" fmla="*/ 33 w 215"/>
                <a:gd name="T37" fmla="*/ 107 h 140"/>
                <a:gd name="T38" fmla="*/ 157 w 215"/>
                <a:gd name="T39" fmla="*/ 48 h 140"/>
                <a:gd name="T40" fmla="*/ 111 w 215"/>
                <a:gd name="T41" fmla="*/ 48 h 140"/>
                <a:gd name="T42" fmla="*/ 111 w 215"/>
                <a:gd name="T43" fmla="*/ 56 h 140"/>
                <a:gd name="T44" fmla="*/ 161 w 215"/>
                <a:gd name="T45" fmla="*/ 52 h 140"/>
                <a:gd name="T46" fmla="*/ 157 w 215"/>
                <a:gd name="T47" fmla="*/ 65 h 140"/>
                <a:gd name="T48" fmla="*/ 111 w 215"/>
                <a:gd name="T49" fmla="*/ 65 h 140"/>
                <a:gd name="T50" fmla="*/ 111 w 215"/>
                <a:gd name="T51" fmla="*/ 73 h 140"/>
                <a:gd name="T52" fmla="*/ 161 w 215"/>
                <a:gd name="T53" fmla="*/ 69 h 140"/>
                <a:gd name="T54" fmla="*/ 157 w 215"/>
                <a:gd name="T55" fmla="*/ 30 h 140"/>
                <a:gd name="T56" fmla="*/ 111 w 215"/>
                <a:gd name="T57" fmla="*/ 30 h 140"/>
                <a:gd name="T58" fmla="*/ 111 w 215"/>
                <a:gd name="T59" fmla="*/ 38 h 140"/>
                <a:gd name="T60" fmla="*/ 161 w 215"/>
                <a:gd name="T61" fmla="*/ 34 h 140"/>
                <a:gd name="T62" fmla="*/ 209 w 215"/>
                <a:gd name="T63" fmla="*/ 127 h 140"/>
                <a:gd name="T64" fmla="*/ 7 w 215"/>
                <a:gd name="T65" fmla="*/ 127 h 140"/>
                <a:gd name="T66" fmla="*/ 7 w 215"/>
                <a:gd name="T67" fmla="*/ 140 h 140"/>
                <a:gd name="T68" fmla="*/ 215 w 215"/>
                <a:gd name="T69" fmla="*/ 1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5" h="140">
                  <a:moveTo>
                    <a:pt x="157" y="83"/>
                  </a:moveTo>
                  <a:cubicBezTo>
                    <a:pt x="58" y="83"/>
                    <a:pt x="58" y="83"/>
                    <a:pt x="58" y="83"/>
                  </a:cubicBezTo>
                  <a:cubicBezTo>
                    <a:pt x="56" y="83"/>
                    <a:pt x="54" y="84"/>
                    <a:pt x="54" y="87"/>
                  </a:cubicBezTo>
                  <a:cubicBezTo>
                    <a:pt x="54" y="89"/>
                    <a:pt x="56" y="91"/>
                    <a:pt x="58" y="91"/>
                  </a:cubicBezTo>
                  <a:cubicBezTo>
                    <a:pt x="157" y="91"/>
                    <a:pt x="157" y="91"/>
                    <a:pt x="157" y="91"/>
                  </a:cubicBezTo>
                  <a:cubicBezTo>
                    <a:pt x="159" y="91"/>
                    <a:pt x="161" y="89"/>
                    <a:pt x="161" y="87"/>
                  </a:cubicBezTo>
                  <a:cubicBezTo>
                    <a:pt x="161" y="84"/>
                    <a:pt x="159" y="83"/>
                    <a:pt x="157" y="83"/>
                  </a:cubicBezTo>
                  <a:close/>
                  <a:moveTo>
                    <a:pt x="58" y="73"/>
                  </a:moveTo>
                  <a:cubicBezTo>
                    <a:pt x="58" y="73"/>
                    <a:pt x="58" y="73"/>
                    <a:pt x="58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00" y="73"/>
                    <a:pt x="102" y="71"/>
                    <a:pt x="102" y="69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2"/>
                    <a:pt x="100" y="30"/>
                    <a:pt x="98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6" y="30"/>
                    <a:pt x="54" y="32"/>
                    <a:pt x="54" y="34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4" y="71"/>
                    <a:pt x="56" y="73"/>
                    <a:pt x="58" y="73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27" y="121"/>
                  </a:moveTo>
                  <a:cubicBezTo>
                    <a:pt x="27" y="121"/>
                    <a:pt x="27" y="121"/>
                    <a:pt x="27" y="121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93" y="121"/>
                    <a:pt x="196" y="118"/>
                    <a:pt x="196" y="114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96" y="3"/>
                    <a:pt x="193" y="0"/>
                    <a:pt x="18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3" y="0"/>
                    <a:pt x="20" y="3"/>
                    <a:pt x="20" y="7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20" y="118"/>
                    <a:pt x="23" y="121"/>
                    <a:pt x="27" y="121"/>
                  </a:cubicBezTo>
                  <a:close/>
                  <a:moveTo>
                    <a:pt x="33" y="13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182" y="13"/>
                    <a:pt x="182" y="13"/>
                    <a:pt x="182" y="13"/>
                  </a:cubicBezTo>
                  <a:cubicBezTo>
                    <a:pt x="182" y="107"/>
                    <a:pt x="182" y="107"/>
                    <a:pt x="182" y="107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3" y="13"/>
                    <a:pt x="33" y="13"/>
                    <a:pt x="33" y="13"/>
                  </a:cubicBezTo>
                  <a:close/>
                  <a:moveTo>
                    <a:pt x="157" y="48"/>
                  </a:moveTo>
                  <a:cubicBezTo>
                    <a:pt x="157" y="48"/>
                    <a:pt x="157" y="48"/>
                    <a:pt x="157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08" y="48"/>
                    <a:pt x="107" y="49"/>
                    <a:pt x="107" y="52"/>
                  </a:cubicBezTo>
                  <a:cubicBezTo>
                    <a:pt x="107" y="54"/>
                    <a:pt x="108" y="56"/>
                    <a:pt x="111" y="56"/>
                  </a:cubicBezTo>
                  <a:cubicBezTo>
                    <a:pt x="157" y="56"/>
                    <a:pt x="157" y="56"/>
                    <a:pt x="157" y="56"/>
                  </a:cubicBezTo>
                  <a:cubicBezTo>
                    <a:pt x="159" y="56"/>
                    <a:pt x="161" y="54"/>
                    <a:pt x="161" y="52"/>
                  </a:cubicBezTo>
                  <a:cubicBezTo>
                    <a:pt x="161" y="49"/>
                    <a:pt x="159" y="48"/>
                    <a:pt x="157" y="48"/>
                  </a:cubicBezTo>
                  <a:close/>
                  <a:moveTo>
                    <a:pt x="157" y="65"/>
                  </a:moveTo>
                  <a:cubicBezTo>
                    <a:pt x="157" y="65"/>
                    <a:pt x="157" y="65"/>
                    <a:pt x="157" y="65"/>
                  </a:cubicBezTo>
                  <a:cubicBezTo>
                    <a:pt x="111" y="65"/>
                    <a:pt x="111" y="65"/>
                    <a:pt x="111" y="65"/>
                  </a:cubicBezTo>
                  <a:cubicBezTo>
                    <a:pt x="108" y="65"/>
                    <a:pt x="107" y="67"/>
                    <a:pt x="107" y="69"/>
                  </a:cubicBezTo>
                  <a:cubicBezTo>
                    <a:pt x="107" y="71"/>
                    <a:pt x="108" y="73"/>
                    <a:pt x="111" y="73"/>
                  </a:cubicBezTo>
                  <a:cubicBezTo>
                    <a:pt x="157" y="73"/>
                    <a:pt x="157" y="73"/>
                    <a:pt x="157" y="73"/>
                  </a:cubicBezTo>
                  <a:cubicBezTo>
                    <a:pt x="159" y="73"/>
                    <a:pt x="161" y="71"/>
                    <a:pt x="161" y="69"/>
                  </a:cubicBezTo>
                  <a:cubicBezTo>
                    <a:pt x="161" y="67"/>
                    <a:pt x="159" y="65"/>
                    <a:pt x="157" y="65"/>
                  </a:cubicBezTo>
                  <a:close/>
                  <a:moveTo>
                    <a:pt x="157" y="30"/>
                  </a:moveTo>
                  <a:cubicBezTo>
                    <a:pt x="157" y="30"/>
                    <a:pt x="157" y="30"/>
                    <a:pt x="157" y="30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08" y="30"/>
                    <a:pt x="107" y="32"/>
                    <a:pt x="107" y="34"/>
                  </a:cubicBezTo>
                  <a:cubicBezTo>
                    <a:pt x="107" y="37"/>
                    <a:pt x="108" y="38"/>
                    <a:pt x="111" y="38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59" y="38"/>
                    <a:pt x="161" y="37"/>
                    <a:pt x="161" y="34"/>
                  </a:cubicBezTo>
                  <a:cubicBezTo>
                    <a:pt x="161" y="32"/>
                    <a:pt x="159" y="30"/>
                    <a:pt x="157" y="30"/>
                  </a:cubicBezTo>
                  <a:close/>
                  <a:moveTo>
                    <a:pt x="209" y="127"/>
                  </a:moveTo>
                  <a:cubicBezTo>
                    <a:pt x="209" y="127"/>
                    <a:pt x="209" y="127"/>
                    <a:pt x="209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3" y="127"/>
                    <a:pt x="0" y="130"/>
                    <a:pt x="0" y="134"/>
                  </a:cubicBezTo>
                  <a:cubicBezTo>
                    <a:pt x="0" y="137"/>
                    <a:pt x="3" y="140"/>
                    <a:pt x="7" y="140"/>
                  </a:cubicBezTo>
                  <a:cubicBezTo>
                    <a:pt x="209" y="140"/>
                    <a:pt x="209" y="140"/>
                    <a:pt x="209" y="140"/>
                  </a:cubicBezTo>
                  <a:cubicBezTo>
                    <a:pt x="212" y="140"/>
                    <a:pt x="215" y="137"/>
                    <a:pt x="215" y="134"/>
                  </a:cubicBezTo>
                  <a:cubicBezTo>
                    <a:pt x="215" y="130"/>
                    <a:pt x="212" y="127"/>
                    <a:pt x="209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cxnSp>
          <p:nvCxnSpPr>
            <p:cNvPr id="100" name="直接连接符 99"/>
            <p:cNvCxnSpPr/>
            <p:nvPr/>
          </p:nvCxnSpPr>
          <p:spPr>
            <a:xfrm flipV="1">
              <a:off x="6634" y="5459"/>
              <a:ext cx="0" cy="436"/>
            </a:xfrm>
            <a:prstGeom prst="line">
              <a:avLst/>
            </a:prstGeom>
            <a:ln w="6350"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/>
            <p:cNvSpPr txBox="1"/>
            <p:nvPr/>
          </p:nvSpPr>
          <p:spPr>
            <a:xfrm>
              <a:off x="6883" y="5389"/>
              <a:ext cx="9021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de-DE" altLang="zh-CN" sz="20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Seit 2007 jährlich ein Bericht über die Politik </a:t>
              </a:r>
              <a:endPara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altLang="zh-CN" sz="2000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 Aktionen Chinas zur Anpassung sowie Bewältigung des Klimawandels</a:t>
              </a:r>
              <a:endPara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66535" y="4765792"/>
            <a:ext cx="2133600" cy="273759"/>
          </a:xfrm>
        </p:spPr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14" name="文本框 13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463800" y="1842770"/>
            <a:ext cx="1584325" cy="2234565"/>
            <a:chOff x="7948" y="3015"/>
            <a:chExt cx="2495" cy="3519"/>
          </a:xfrm>
        </p:grpSpPr>
        <p:sp>
          <p:nvSpPr>
            <p:cNvPr id="21507" name="Freeform 3"/>
            <p:cNvSpPr/>
            <p:nvPr/>
          </p:nvSpPr>
          <p:spPr bwMode="auto">
            <a:xfrm rot="1320000">
              <a:off x="9359" y="4968"/>
              <a:ext cx="1085" cy="1093"/>
            </a:xfrm>
            <a:custGeom>
              <a:avLst/>
              <a:gdLst>
                <a:gd name="T0" fmla="*/ 184 w 184"/>
                <a:gd name="T1" fmla="*/ 185 h 185"/>
                <a:gd name="T2" fmla="*/ 0 w 184"/>
                <a:gd name="T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85">
                  <a:moveTo>
                    <a:pt x="184" y="185"/>
                  </a:moveTo>
                  <a:cubicBezTo>
                    <a:pt x="184" y="83"/>
                    <a:pt x="102" y="0"/>
                    <a:pt x="0" y="0"/>
                  </a:cubicBezTo>
                </a:path>
              </a:pathLst>
            </a:custGeom>
            <a:noFill/>
            <a:ln w="66675" cap="flat" cmpd="sng">
              <a:solidFill>
                <a:srgbClr val="629CB0"/>
              </a:solidFill>
              <a:prstDash val="solid"/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p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21510" name="Oval 6"/>
            <p:cNvSpPr>
              <a:spLocks noChangeArrowheads="1"/>
            </p:cNvSpPr>
            <p:nvPr/>
          </p:nvSpPr>
          <p:spPr bwMode="auto">
            <a:xfrm>
              <a:off x="8343" y="5000"/>
              <a:ext cx="1535" cy="1535"/>
            </a:xfrm>
            <a:prstGeom prst="ellipse">
              <a:avLst/>
            </a:prstGeom>
            <a:solidFill>
              <a:srgbClr val="629CB0"/>
            </a:solidFill>
            <a:ln>
              <a:noFill/>
            </a:ln>
          </p:spPr>
          <p:txBody>
            <a:bodyPr/>
            <a:p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21526" name="Rectangle 22"/>
            <p:cNvSpPr>
              <a:spLocks noChangeArrowheads="1"/>
            </p:cNvSpPr>
            <p:nvPr/>
          </p:nvSpPr>
          <p:spPr bwMode="auto">
            <a:xfrm>
              <a:off x="7948" y="3015"/>
              <a:ext cx="2383" cy="1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p>
              <a:pPr lvl="0" algn="ctr"/>
              <a:r>
                <a:rPr lang="zh-CN" altLang="en-US" sz="2400" b="1" dirty="0">
                  <a:solidFill>
                    <a:srgbClr val="629CB0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Carbon Intensity </a:t>
              </a:r>
              <a:endParaRPr lang="zh-CN" altLang="en-US" sz="24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endParaRPr>
            </a:p>
            <a:p>
              <a:pPr lvl="0" algn="ctr"/>
              <a:r>
                <a:rPr lang="en-US" altLang="zh-CN" sz="2400" b="1" dirty="0">
                  <a:solidFill>
                    <a:srgbClr val="629CB0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- </a:t>
              </a:r>
              <a:r>
                <a:rPr lang="de-DE" altLang="zh-CN" sz="2400" b="1" dirty="0">
                  <a:solidFill>
                    <a:srgbClr val="629CB0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48%</a:t>
              </a:r>
              <a:r>
                <a:rPr lang="en-US" altLang="zh-CN" sz="1600" b="1" dirty="0">
                  <a:solidFill>
                    <a:srgbClr val="629CB0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 </a:t>
              </a:r>
              <a:endParaRPr lang="en-US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1" name="Freeform 17"/>
            <p:cNvSpPr>
              <a:spLocks noEditPoints="1"/>
            </p:cNvSpPr>
            <p:nvPr/>
          </p:nvSpPr>
          <p:spPr bwMode="auto">
            <a:xfrm>
              <a:off x="8857" y="5505"/>
              <a:ext cx="445" cy="538"/>
            </a:xfrm>
            <a:custGeom>
              <a:avLst/>
              <a:gdLst>
                <a:gd name="T0" fmla="*/ 89 w 104"/>
                <a:gd name="T1" fmla="*/ 15 h 109"/>
                <a:gd name="T2" fmla="*/ 92 w 104"/>
                <a:gd name="T3" fmla="*/ 86 h 109"/>
                <a:gd name="T4" fmla="*/ 96 w 104"/>
                <a:gd name="T5" fmla="*/ 54 h 109"/>
                <a:gd name="T6" fmla="*/ 78 w 104"/>
                <a:gd name="T7" fmla="*/ 73 h 109"/>
                <a:gd name="T8" fmla="*/ 76 w 104"/>
                <a:gd name="T9" fmla="*/ 54 h 109"/>
                <a:gd name="T10" fmla="*/ 31 w 104"/>
                <a:gd name="T11" fmla="*/ 72 h 109"/>
                <a:gd name="T12" fmla="*/ 23 w 104"/>
                <a:gd name="T13" fmla="*/ 54 h 109"/>
                <a:gd name="T14" fmla="*/ 18 w 104"/>
                <a:gd name="T15" fmla="*/ 80 h 109"/>
                <a:gd name="T16" fmla="*/ 0 w 104"/>
                <a:gd name="T17" fmla="*/ 52 h 109"/>
                <a:gd name="T18" fmla="*/ 52 w 104"/>
                <a:gd name="T19" fmla="*/ 0 h 109"/>
                <a:gd name="T20" fmla="*/ 68 w 104"/>
                <a:gd name="T21" fmla="*/ 94 h 109"/>
                <a:gd name="T22" fmla="*/ 64 w 104"/>
                <a:gd name="T23" fmla="*/ 109 h 109"/>
                <a:gd name="T24" fmla="*/ 40 w 104"/>
                <a:gd name="T25" fmla="*/ 109 h 109"/>
                <a:gd name="T26" fmla="*/ 36 w 104"/>
                <a:gd name="T27" fmla="*/ 105 h 109"/>
                <a:gd name="T28" fmla="*/ 24 w 104"/>
                <a:gd name="T29" fmla="*/ 94 h 109"/>
                <a:gd name="T30" fmla="*/ 21 w 104"/>
                <a:gd name="T31" fmla="*/ 87 h 109"/>
                <a:gd name="T32" fmla="*/ 55 w 104"/>
                <a:gd name="T33" fmla="*/ 59 h 109"/>
                <a:gd name="T34" fmla="*/ 83 w 104"/>
                <a:gd name="T35" fmla="*/ 87 h 109"/>
                <a:gd name="T36" fmla="*/ 80 w 104"/>
                <a:gd name="T37" fmla="*/ 94 h 109"/>
                <a:gd name="T38" fmla="*/ 68 w 104"/>
                <a:gd name="T39" fmla="*/ 94 h 109"/>
                <a:gd name="T40" fmla="*/ 60 w 104"/>
                <a:gd name="T41" fmla="*/ 101 h 109"/>
                <a:gd name="T42" fmla="*/ 60 w 104"/>
                <a:gd name="T43" fmla="*/ 90 h 109"/>
                <a:gd name="T44" fmla="*/ 70 w 104"/>
                <a:gd name="T45" fmla="*/ 86 h 109"/>
                <a:gd name="T46" fmla="*/ 34 w 104"/>
                <a:gd name="T47" fmla="*/ 86 h 109"/>
                <a:gd name="T48" fmla="*/ 40 w 104"/>
                <a:gd name="T49" fmla="*/ 86 h 109"/>
                <a:gd name="T50" fmla="*/ 44 w 104"/>
                <a:gd name="T51" fmla="*/ 101 h 109"/>
                <a:gd name="T52" fmla="*/ 83 w 104"/>
                <a:gd name="T53" fmla="*/ 21 h 109"/>
                <a:gd name="T54" fmla="*/ 82 w 104"/>
                <a:gd name="T55" fmla="*/ 20 h 109"/>
                <a:gd name="T56" fmla="*/ 81 w 104"/>
                <a:gd name="T57" fmla="*/ 49 h 109"/>
                <a:gd name="T58" fmla="*/ 83 w 104"/>
                <a:gd name="T59" fmla="*/ 21 h 109"/>
                <a:gd name="T60" fmla="*/ 78 w 104"/>
                <a:gd name="T61" fmla="*/ 16 h 109"/>
                <a:gd name="T62" fmla="*/ 73 w 104"/>
                <a:gd name="T63" fmla="*/ 17 h 109"/>
                <a:gd name="T64" fmla="*/ 78 w 104"/>
                <a:gd name="T65" fmla="*/ 16 h 109"/>
                <a:gd name="T66" fmla="*/ 59 w 104"/>
                <a:gd name="T67" fmla="*/ 8 h 109"/>
                <a:gd name="T68" fmla="*/ 55 w 104"/>
                <a:gd name="T69" fmla="*/ 25 h 109"/>
                <a:gd name="T70" fmla="*/ 70 w 104"/>
                <a:gd name="T71" fmla="*/ 21 h 109"/>
                <a:gd name="T72" fmla="*/ 59 w 104"/>
                <a:gd name="T73" fmla="*/ 8 h 109"/>
                <a:gd name="T74" fmla="*/ 50 w 104"/>
                <a:gd name="T75" fmla="*/ 8 h 109"/>
                <a:gd name="T76" fmla="*/ 36 w 104"/>
                <a:gd name="T77" fmla="*/ 19 h 109"/>
                <a:gd name="T78" fmla="*/ 36 w 104"/>
                <a:gd name="T79" fmla="*/ 22 h 109"/>
                <a:gd name="T80" fmla="*/ 50 w 104"/>
                <a:gd name="T81" fmla="*/ 8 h 109"/>
                <a:gd name="T82" fmla="*/ 35 w 104"/>
                <a:gd name="T83" fmla="*/ 11 h 109"/>
                <a:gd name="T84" fmla="*/ 30 w 104"/>
                <a:gd name="T85" fmla="*/ 19 h 109"/>
                <a:gd name="T86" fmla="*/ 35 w 104"/>
                <a:gd name="T87" fmla="*/ 11 h 109"/>
                <a:gd name="T88" fmla="*/ 22 w 104"/>
                <a:gd name="T89" fmla="*/ 20 h 109"/>
                <a:gd name="T90" fmla="*/ 8 w 104"/>
                <a:gd name="T91" fmla="*/ 49 h 109"/>
                <a:gd name="T92" fmla="*/ 28 w 104"/>
                <a:gd name="T93" fmla="*/ 24 h 109"/>
                <a:gd name="T94" fmla="*/ 72 w 104"/>
                <a:gd name="T95" fmla="*/ 26 h 109"/>
                <a:gd name="T96" fmla="*/ 70 w 104"/>
                <a:gd name="T97" fmla="*/ 26 h 109"/>
                <a:gd name="T98" fmla="*/ 55 w 104"/>
                <a:gd name="T99" fmla="*/ 49 h 109"/>
                <a:gd name="T100" fmla="*/ 72 w 104"/>
                <a:gd name="T101" fmla="*/ 26 h 109"/>
                <a:gd name="T102" fmla="*/ 50 w 104"/>
                <a:gd name="T103" fmla="*/ 30 h 109"/>
                <a:gd name="T104" fmla="*/ 33 w 104"/>
                <a:gd name="T105" fmla="*/ 26 h 109"/>
                <a:gd name="T106" fmla="*/ 50 w 104"/>
                <a:gd name="T107" fmla="*/ 4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09">
                  <a:moveTo>
                    <a:pt x="52" y="0"/>
                  </a:moveTo>
                  <a:cubicBezTo>
                    <a:pt x="66" y="0"/>
                    <a:pt x="80" y="6"/>
                    <a:pt x="89" y="15"/>
                  </a:cubicBezTo>
                  <a:cubicBezTo>
                    <a:pt x="98" y="24"/>
                    <a:pt x="104" y="37"/>
                    <a:pt x="104" y="52"/>
                  </a:cubicBezTo>
                  <a:cubicBezTo>
                    <a:pt x="104" y="65"/>
                    <a:pt x="100" y="76"/>
                    <a:pt x="92" y="86"/>
                  </a:cubicBezTo>
                  <a:cubicBezTo>
                    <a:pt x="89" y="89"/>
                    <a:pt x="82" y="85"/>
                    <a:pt x="86" y="80"/>
                  </a:cubicBezTo>
                  <a:cubicBezTo>
                    <a:pt x="92" y="73"/>
                    <a:pt x="96" y="64"/>
                    <a:pt x="96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61"/>
                    <a:pt x="80" y="67"/>
                    <a:pt x="78" y="73"/>
                  </a:cubicBezTo>
                  <a:cubicBezTo>
                    <a:pt x="78" y="76"/>
                    <a:pt x="73" y="75"/>
                    <a:pt x="74" y="72"/>
                  </a:cubicBezTo>
                  <a:cubicBezTo>
                    <a:pt x="75" y="67"/>
                    <a:pt x="76" y="61"/>
                    <a:pt x="76" y="54"/>
                  </a:cubicBezTo>
                  <a:cubicBezTo>
                    <a:pt x="56" y="54"/>
                    <a:pt x="48" y="54"/>
                    <a:pt x="28" y="54"/>
                  </a:cubicBezTo>
                  <a:cubicBezTo>
                    <a:pt x="28" y="61"/>
                    <a:pt x="29" y="67"/>
                    <a:pt x="31" y="72"/>
                  </a:cubicBezTo>
                  <a:cubicBezTo>
                    <a:pt x="31" y="75"/>
                    <a:pt x="27" y="76"/>
                    <a:pt x="26" y="73"/>
                  </a:cubicBezTo>
                  <a:cubicBezTo>
                    <a:pt x="24" y="67"/>
                    <a:pt x="24" y="61"/>
                    <a:pt x="23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9" y="64"/>
                    <a:pt x="12" y="73"/>
                    <a:pt x="18" y="80"/>
                  </a:cubicBezTo>
                  <a:cubicBezTo>
                    <a:pt x="22" y="84"/>
                    <a:pt x="16" y="89"/>
                    <a:pt x="12" y="86"/>
                  </a:cubicBezTo>
                  <a:cubicBezTo>
                    <a:pt x="5" y="76"/>
                    <a:pt x="0" y="65"/>
                    <a:pt x="0" y="52"/>
                  </a:cubicBezTo>
                  <a:cubicBezTo>
                    <a:pt x="0" y="37"/>
                    <a:pt x="6" y="24"/>
                    <a:pt x="15" y="15"/>
                  </a:cubicBezTo>
                  <a:cubicBezTo>
                    <a:pt x="25" y="6"/>
                    <a:pt x="38" y="0"/>
                    <a:pt x="52" y="0"/>
                  </a:cubicBezTo>
                  <a:close/>
                  <a:moveTo>
                    <a:pt x="68" y="94"/>
                  </a:moveTo>
                  <a:cubicBezTo>
                    <a:pt x="68" y="94"/>
                    <a:pt x="68" y="94"/>
                    <a:pt x="68" y="94"/>
                  </a:cubicBezTo>
                  <a:cubicBezTo>
                    <a:pt x="68" y="105"/>
                    <a:pt x="68" y="105"/>
                    <a:pt x="68" y="105"/>
                  </a:cubicBezTo>
                  <a:cubicBezTo>
                    <a:pt x="68" y="107"/>
                    <a:pt x="66" y="109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38" y="109"/>
                    <a:pt x="36" y="107"/>
                    <a:pt x="36" y="105"/>
                  </a:cubicBezTo>
                  <a:cubicBezTo>
                    <a:pt x="36" y="105"/>
                    <a:pt x="36" y="105"/>
                    <a:pt x="36" y="105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22" y="94"/>
                    <a:pt x="20" y="92"/>
                    <a:pt x="20" y="90"/>
                  </a:cubicBezTo>
                  <a:cubicBezTo>
                    <a:pt x="20" y="89"/>
                    <a:pt x="21" y="88"/>
                    <a:pt x="21" y="87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51" y="58"/>
                    <a:pt x="53" y="58"/>
                    <a:pt x="55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85" y="89"/>
                    <a:pt x="85" y="91"/>
                    <a:pt x="83" y="93"/>
                  </a:cubicBezTo>
                  <a:cubicBezTo>
                    <a:pt x="82" y="94"/>
                    <a:pt x="81" y="94"/>
                    <a:pt x="80" y="94"/>
                  </a:cubicBezTo>
                  <a:cubicBezTo>
                    <a:pt x="80" y="94"/>
                    <a:pt x="80" y="94"/>
                    <a:pt x="80" y="94"/>
                  </a:cubicBezTo>
                  <a:cubicBezTo>
                    <a:pt x="68" y="94"/>
                    <a:pt x="68" y="94"/>
                    <a:pt x="68" y="94"/>
                  </a:cubicBezTo>
                  <a:close/>
                  <a:moveTo>
                    <a:pt x="60" y="101"/>
                  </a:moveTo>
                  <a:cubicBezTo>
                    <a:pt x="60" y="101"/>
                    <a:pt x="60" y="101"/>
                    <a:pt x="60" y="101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0" y="88"/>
                    <a:pt x="62" y="86"/>
                    <a:pt x="64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2" y="86"/>
                    <a:pt x="44" y="88"/>
                    <a:pt x="44" y="9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60" y="101"/>
                    <a:pt x="60" y="101"/>
                    <a:pt x="60" y="101"/>
                  </a:cubicBezTo>
                  <a:close/>
                  <a:moveTo>
                    <a:pt x="83" y="21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3" y="20"/>
                    <a:pt x="83" y="20"/>
                    <a:pt x="82" y="20"/>
                  </a:cubicBezTo>
                  <a:cubicBezTo>
                    <a:pt x="80" y="21"/>
                    <a:pt x="78" y="22"/>
                    <a:pt x="76" y="24"/>
                  </a:cubicBezTo>
                  <a:cubicBezTo>
                    <a:pt x="79" y="31"/>
                    <a:pt x="81" y="40"/>
                    <a:pt x="81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38"/>
                    <a:pt x="91" y="28"/>
                    <a:pt x="83" y="21"/>
                  </a:cubicBezTo>
                  <a:close/>
                  <a:moveTo>
                    <a:pt x="78" y="16"/>
                  </a:moveTo>
                  <a:cubicBezTo>
                    <a:pt x="78" y="16"/>
                    <a:pt x="78" y="16"/>
                    <a:pt x="78" y="16"/>
                  </a:cubicBezTo>
                  <a:cubicBezTo>
                    <a:pt x="76" y="14"/>
                    <a:pt x="73" y="13"/>
                    <a:pt x="69" y="11"/>
                  </a:cubicBezTo>
                  <a:cubicBezTo>
                    <a:pt x="71" y="13"/>
                    <a:pt x="72" y="15"/>
                    <a:pt x="73" y="17"/>
                  </a:cubicBezTo>
                  <a:cubicBezTo>
                    <a:pt x="73" y="17"/>
                    <a:pt x="74" y="18"/>
                    <a:pt x="74" y="19"/>
                  </a:cubicBezTo>
                  <a:cubicBezTo>
                    <a:pt x="76" y="18"/>
                    <a:pt x="77" y="17"/>
                    <a:pt x="78" y="16"/>
                  </a:cubicBezTo>
                  <a:close/>
                  <a:moveTo>
                    <a:pt x="59" y="8"/>
                  </a:moveTo>
                  <a:cubicBezTo>
                    <a:pt x="59" y="8"/>
                    <a:pt x="59" y="8"/>
                    <a:pt x="59" y="8"/>
                  </a:cubicBezTo>
                  <a:cubicBezTo>
                    <a:pt x="58" y="8"/>
                    <a:pt x="56" y="8"/>
                    <a:pt x="55" y="8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9" y="24"/>
                    <a:pt x="64" y="24"/>
                    <a:pt x="68" y="22"/>
                  </a:cubicBezTo>
                  <a:cubicBezTo>
                    <a:pt x="69" y="22"/>
                    <a:pt x="69" y="21"/>
                    <a:pt x="70" y="21"/>
                  </a:cubicBezTo>
                  <a:cubicBezTo>
                    <a:pt x="70" y="20"/>
                    <a:pt x="69" y="20"/>
                    <a:pt x="69" y="19"/>
                  </a:cubicBezTo>
                  <a:cubicBezTo>
                    <a:pt x="66" y="14"/>
                    <a:pt x="63" y="11"/>
                    <a:pt x="59" y="8"/>
                  </a:cubicBezTo>
                  <a:close/>
                  <a:moveTo>
                    <a:pt x="50" y="8"/>
                  </a:moveTo>
                  <a:cubicBezTo>
                    <a:pt x="50" y="8"/>
                    <a:pt x="50" y="8"/>
                    <a:pt x="50" y="8"/>
                  </a:cubicBezTo>
                  <a:cubicBezTo>
                    <a:pt x="48" y="8"/>
                    <a:pt x="46" y="8"/>
                    <a:pt x="45" y="8"/>
                  </a:cubicBezTo>
                  <a:cubicBezTo>
                    <a:pt x="41" y="11"/>
                    <a:pt x="38" y="14"/>
                    <a:pt x="36" y="19"/>
                  </a:cubicBezTo>
                  <a:cubicBezTo>
                    <a:pt x="35" y="20"/>
                    <a:pt x="35" y="20"/>
                    <a:pt x="34" y="21"/>
                  </a:cubicBezTo>
                  <a:cubicBezTo>
                    <a:pt x="35" y="21"/>
                    <a:pt x="36" y="22"/>
                    <a:pt x="36" y="22"/>
                  </a:cubicBezTo>
                  <a:cubicBezTo>
                    <a:pt x="40" y="24"/>
                    <a:pt x="45" y="24"/>
                    <a:pt x="50" y="25"/>
                  </a:cubicBezTo>
                  <a:cubicBezTo>
                    <a:pt x="50" y="8"/>
                    <a:pt x="50" y="8"/>
                    <a:pt x="50" y="8"/>
                  </a:cubicBezTo>
                  <a:close/>
                  <a:moveTo>
                    <a:pt x="35" y="11"/>
                  </a:moveTo>
                  <a:cubicBezTo>
                    <a:pt x="35" y="11"/>
                    <a:pt x="35" y="11"/>
                    <a:pt x="35" y="11"/>
                  </a:cubicBezTo>
                  <a:cubicBezTo>
                    <a:pt x="32" y="13"/>
                    <a:pt x="29" y="14"/>
                    <a:pt x="26" y="16"/>
                  </a:cubicBezTo>
                  <a:cubicBezTo>
                    <a:pt x="27" y="17"/>
                    <a:pt x="29" y="18"/>
                    <a:pt x="30" y="19"/>
                  </a:cubicBezTo>
                  <a:cubicBezTo>
                    <a:pt x="30" y="18"/>
                    <a:pt x="31" y="17"/>
                    <a:pt x="31" y="17"/>
                  </a:cubicBezTo>
                  <a:cubicBezTo>
                    <a:pt x="32" y="15"/>
                    <a:pt x="34" y="13"/>
                    <a:pt x="35" y="11"/>
                  </a:cubicBezTo>
                  <a:close/>
                  <a:moveTo>
                    <a:pt x="22" y="20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1" y="20"/>
                    <a:pt x="21" y="21"/>
                  </a:cubicBezTo>
                  <a:cubicBezTo>
                    <a:pt x="13" y="28"/>
                    <a:pt x="9" y="38"/>
                    <a:pt x="8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0"/>
                    <a:pt x="25" y="31"/>
                    <a:pt x="28" y="24"/>
                  </a:cubicBezTo>
                  <a:cubicBezTo>
                    <a:pt x="26" y="22"/>
                    <a:pt x="24" y="21"/>
                    <a:pt x="22" y="20"/>
                  </a:cubicBezTo>
                  <a:close/>
                  <a:moveTo>
                    <a:pt x="72" y="26"/>
                  </a:moveTo>
                  <a:cubicBezTo>
                    <a:pt x="72" y="26"/>
                    <a:pt x="72" y="26"/>
                    <a:pt x="72" y="26"/>
                  </a:cubicBezTo>
                  <a:cubicBezTo>
                    <a:pt x="71" y="26"/>
                    <a:pt x="70" y="26"/>
                    <a:pt x="70" y="26"/>
                  </a:cubicBezTo>
                  <a:cubicBezTo>
                    <a:pt x="65" y="28"/>
                    <a:pt x="60" y="29"/>
                    <a:pt x="55" y="30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1"/>
                    <a:pt x="74" y="32"/>
                    <a:pt x="72" y="26"/>
                  </a:cubicBezTo>
                  <a:close/>
                  <a:moveTo>
                    <a:pt x="50" y="30"/>
                  </a:moveTo>
                  <a:cubicBezTo>
                    <a:pt x="50" y="30"/>
                    <a:pt x="50" y="30"/>
                    <a:pt x="50" y="30"/>
                  </a:cubicBezTo>
                  <a:cubicBezTo>
                    <a:pt x="44" y="29"/>
                    <a:pt x="39" y="28"/>
                    <a:pt x="35" y="26"/>
                  </a:cubicBezTo>
                  <a:cubicBezTo>
                    <a:pt x="34" y="26"/>
                    <a:pt x="33" y="26"/>
                    <a:pt x="33" y="26"/>
                  </a:cubicBezTo>
                  <a:cubicBezTo>
                    <a:pt x="30" y="32"/>
                    <a:pt x="28" y="41"/>
                    <a:pt x="28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30"/>
                    <a:pt x="50" y="30"/>
                    <a:pt x="50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49580" y="1856105"/>
            <a:ext cx="1794510" cy="2109470"/>
            <a:chOff x="2855" y="3036"/>
            <a:chExt cx="2826" cy="3322"/>
          </a:xfrm>
        </p:grpSpPr>
        <p:sp>
          <p:nvSpPr>
            <p:cNvPr id="21506" name="Oval 2"/>
            <p:cNvSpPr>
              <a:spLocks noChangeArrowheads="1"/>
            </p:cNvSpPr>
            <p:nvPr/>
          </p:nvSpPr>
          <p:spPr bwMode="auto">
            <a:xfrm>
              <a:off x="3496" y="3036"/>
              <a:ext cx="1535" cy="1538"/>
            </a:xfrm>
            <a:prstGeom prst="ellipse">
              <a:avLst/>
            </a:prstGeom>
            <a:solidFill>
              <a:srgbClr val="599B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prstClr val="white"/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21511" name="Freeform 7"/>
            <p:cNvSpPr/>
            <p:nvPr/>
          </p:nvSpPr>
          <p:spPr bwMode="auto">
            <a:xfrm>
              <a:off x="4266" y="3804"/>
              <a:ext cx="1092" cy="1092"/>
            </a:xfrm>
            <a:custGeom>
              <a:avLst/>
              <a:gdLst>
                <a:gd name="T0" fmla="*/ 0 w 185"/>
                <a:gd name="T1" fmla="*/ 185 h 185"/>
                <a:gd name="T2" fmla="*/ 185 w 185"/>
                <a:gd name="T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85">
                  <a:moveTo>
                    <a:pt x="0" y="185"/>
                  </a:moveTo>
                  <a:cubicBezTo>
                    <a:pt x="102" y="185"/>
                    <a:pt x="185" y="102"/>
                    <a:pt x="185" y="0"/>
                  </a:cubicBezTo>
                </a:path>
              </a:pathLst>
            </a:custGeom>
            <a:noFill/>
            <a:ln w="66675" cap="flat" cmpd="sng">
              <a:solidFill>
                <a:srgbClr val="629CB0"/>
              </a:solidFill>
              <a:prstDash val="solid"/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p>
              <a:endParaRPr lang="zh-CN" altLang="en-US">
                <a:ea typeface="华文细黑" panose="02010600040101010101" pitchFamily="2" charset="-122"/>
              </a:endParaRPr>
            </a:p>
          </p:txBody>
        </p:sp>
        <p:sp>
          <p:nvSpPr>
            <p:cNvPr id="21527" name="Rectangle 23"/>
            <p:cNvSpPr>
              <a:spLocks noChangeArrowheads="1"/>
            </p:cNvSpPr>
            <p:nvPr/>
          </p:nvSpPr>
          <p:spPr bwMode="auto">
            <a:xfrm>
              <a:off x="3081" y="5054"/>
              <a:ext cx="2383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p>
              <a:pPr algn="ctr"/>
              <a:r>
                <a:rPr lang="de-DE" altLang="zh-CN" sz="2400" b="1" dirty="0">
                  <a:solidFill>
                    <a:srgbClr val="629CB0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BIP</a:t>
              </a:r>
              <a:endParaRPr lang="de-DE" altLang="zh-CN" sz="24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Freeform 18"/>
            <p:cNvSpPr>
              <a:spLocks noEditPoints="1"/>
            </p:cNvSpPr>
            <p:nvPr/>
          </p:nvSpPr>
          <p:spPr bwMode="auto">
            <a:xfrm>
              <a:off x="3916" y="3562"/>
              <a:ext cx="630" cy="502"/>
            </a:xfrm>
            <a:custGeom>
              <a:avLst/>
              <a:gdLst>
                <a:gd name="T0" fmla="*/ 16 w 128"/>
                <a:gd name="T1" fmla="*/ 0 h 90"/>
                <a:gd name="T2" fmla="*/ 116 w 128"/>
                <a:gd name="T3" fmla="*/ 4 h 90"/>
                <a:gd name="T4" fmla="*/ 116 w 128"/>
                <a:gd name="T5" fmla="*/ 74 h 90"/>
                <a:gd name="T6" fmla="*/ 112 w 128"/>
                <a:gd name="T7" fmla="*/ 78 h 90"/>
                <a:gd name="T8" fmla="*/ 12 w 128"/>
                <a:gd name="T9" fmla="*/ 74 h 90"/>
                <a:gd name="T10" fmla="*/ 12 w 128"/>
                <a:gd name="T11" fmla="*/ 4 h 90"/>
                <a:gd name="T12" fmla="*/ 30 w 128"/>
                <a:gd name="T13" fmla="*/ 51 h 90"/>
                <a:gd name="T14" fmla="*/ 30 w 128"/>
                <a:gd name="T15" fmla="*/ 51 h 90"/>
                <a:gd name="T16" fmla="*/ 43 w 128"/>
                <a:gd name="T17" fmla="*/ 53 h 90"/>
                <a:gd name="T18" fmla="*/ 43 w 128"/>
                <a:gd name="T19" fmla="*/ 64 h 90"/>
                <a:gd name="T20" fmla="*/ 41 w 128"/>
                <a:gd name="T21" fmla="*/ 66 h 90"/>
                <a:gd name="T22" fmla="*/ 28 w 128"/>
                <a:gd name="T23" fmla="*/ 64 h 90"/>
                <a:gd name="T24" fmla="*/ 28 w 128"/>
                <a:gd name="T25" fmla="*/ 53 h 90"/>
                <a:gd name="T26" fmla="*/ 49 w 128"/>
                <a:gd name="T27" fmla="*/ 40 h 90"/>
                <a:gd name="T28" fmla="*/ 49 w 128"/>
                <a:gd name="T29" fmla="*/ 40 h 90"/>
                <a:gd name="T30" fmla="*/ 62 w 128"/>
                <a:gd name="T31" fmla="*/ 43 h 90"/>
                <a:gd name="T32" fmla="*/ 62 w 128"/>
                <a:gd name="T33" fmla="*/ 64 h 90"/>
                <a:gd name="T34" fmla="*/ 59 w 128"/>
                <a:gd name="T35" fmla="*/ 66 h 90"/>
                <a:gd name="T36" fmla="*/ 47 w 128"/>
                <a:gd name="T37" fmla="*/ 64 h 90"/>
                <a:gd name="T38" fmla="*/ 47 w 128"/>
                <a:gd name="T39" fmla="*/ 43 h 90"/>
                <a:gd name="T40" fmla="*/ 57 w 128"/>
                <a:gd name="T41" fmla="*/ 45 h 90"/>
                <a:gd name="T42" fmla="*/ 52 w 128"/>
                <a:gd name="T43" fmla="*/ 45 h 90"/>
                <a:gd name="T44" fmla="*/ 57 w 128"/>
                <a:gd name="T45" fmla="*/ 61 h 90"/>
                <a:gd name="T46" fmla="*/ 68 w 128"/>
                <a:gd name="T47" fmla="*/ 30 h 90"/>
                <a:gd name="T48" fmla="*/ 68 w 128"/>
                <a:gd name="T49" fmla="*/ 30 h 90"/>
                <a:gd name="T50" fmla="*/ 81 w 128"/>
                <a:gd name="T51" fmla="*/ 32 h 90"/>
                <a:gd name="T52" fmla="*/ 81 w 128"/>
                <a:gd name="T53" fmla="*/ 64 h 90"/>
                <a:gd name="T54" fmla="*/ 78 w 128"/>
                <a:gd name="T55" fmla="*/ 66 h 90"/>
                <a:gd name="T56" fmla="*/ 66 w 128"/>
                <a:gd name="T57" fmla="*/ 64 h 90"/>
                <a:gd name="T58" fmla="*/ 66 w 128"/>
                <a:gd name="T59" fmla="*/ 32 h 90"/>
                <a:gd name="T60" fmla="*/ 76 w 128"/>
                <a:gd name="T61" fmla="*/ 35 h 90"/>
                <a:gd name="T62" fmla="*/ 71 w 128"/>
                <a:gd name="T63" fmla="*/ 35 h 90"/>
                <a:gd name="T64" fmla="*/ 76 w 128"/>
                <a:gd name="T65" fmla="*/ 61 h 90"/>
                <a:gd name="T66" fmla="*/ 87 w 128"/>
                <a:gd name="T67" fmla="*/ 19 h 90"/>
                <a:gd name="T68" fmla="*/ 87 w 128"/>
                <a:gd name="T69" fmla="*/ 19 h 90"/>
                <a:gd name="T70" fmla="*/ 100 w 128"/>
                <a:gd name="T71" fmla="*/ 22 h 90"/>
                <a:gd name="T72" fmla="*/ 100 w 128"/>
                <a:gd name="T73" fmla="*/ 64 h 90"/>
                <a:gd name="T74" fmla="*/ 97 w 128"/>
                <a:gd name="T75" fmla="*/ 66 h 90"/>
                <a:gd name="T76" fmla="*/ 85 w 128"/>
                <a:gd name="T77" fmla="*/ 64 h 90"/>
                <a:gd name="T78" fmla="*/ 85 w 128"/>
                <a:gd name="T79" fmla="*/ 22 h 90"/>
                <a:gd name="T80" fmla="*/ 95 w 128"/>
                <a:gd name="T81" fmla="*/ 24 h 90"/>
                <a:gd name="T82" fmla="*/ 89 w 128"/>
                <a:gd name="T83" fmla="*/ 24 h 90"/>
                <a:gd name="T84" fmla="*/ 95 w 128"/>
                <a:gd name="T85" fmla="*/ 61 h 90"/>
                <a:gd name="T86" fmla="*/ 38 w 128"/>
                <a:gd name="T87" fmla="*/ 55 h 90"/>
                <a:gd name="T88" fmla="*/ 33 w 128"/>
                <a:gd name="T89" fmla="*/ 55 h 90"/>
                <a:gd name="T90" fmla="*/ 38 w 128"/>
                <a:gd name="T91" fmla="*/ 61 h 90"/>
                <a:gd name="T92" fmla="*/ 4 w 128"/>
                <a:gd name="T93" fmla="*/ 90 h 90"/>
                <a:gd name="T94" fmla="*/ 0 w 128"/>
                <a:gd name="T95" fmla="*/ 86 h 90"/>
                <a:gd name="T96" fmla="*/ 124 w 128"/>
                <a:gd name="T97" fmla="*/ 82 h 90"/>
                <a:gd name="T98" fmla="*/ 124 w 128"/>
                <a:gd name="T99" fmla="*/ 90 h 90"/>
                <a:gd name="T100" fmla="*/ 108 w 128"/>
                <a:gd name="T101" fmla="*/ 8 h 90"/>
                <a:gd name="T102" fmla="*/ 20 w 128"/>
                <a:gd name="T103" fmla="*/ 8 h 90"/>
                <a:gd name="T104" fmla="*/ 108 w 128"/>
                <a:gd name="T105" fmla="*/ 7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8" h="90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4" y="0"/>
                    <a:pt x="116" y="2"/>
                    <a:pt x="116" y="4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6" y="77"/>
                    <a:pt x="114" y="78"/>
                    <a:pt x="112" y="78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3" y="78"/>
                    <a:pt x="12" y="77"/>
                    <a:pt x="12" y="74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3" y="0"/>
                    <a:pt x="16" y="0"/>
                  </a:cubicBezTo>
                  <a:close/>
                  <a:moveTo>
                    <a:pt x="30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1"/>
                    <a:pt x="43" y="52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65"/>
                    <a:pt x="42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9" y="66"/>
                    <a:pt x="28" y="65"/>
                    <a:pt x="28" y="64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9" y="51"/>
                    <a:pt x="30" y="51"/>
                  </a:cubicBezTo>
                  <a:close/>
                  <a:moveTo>
                    <a:pt x="49" y="40"/>
                  </a:move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1" y="40"/>
                    <a:pt x="62" y="41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5"/>
                    <a:pt x="61" y="66"/>
                    <a:pt x="59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8" y="66"/>
                    <a:pt x="47" y="65"/>
                    <a:pt x="47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1"/>
                    <a:pt x="48" y="40"/>
                    <a:pt x="49" y="40"/>
                  </a:cubicBezTo>
                  <a:close/>
                  <a:moveTo>
                    <a:pt x="57" y="45"/>
                  </a:moveTo>
                  <a:cubicBezTo>
                    <a:pt x="57" y="45"/>
                    <a:pt x="57" y="45"/>
                    <a:pt x="57" y="45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7" y="45"/>
                    <a:pt x="57" y="45"/>
                    <a:pt x="57" y="45"/>
                  </a:cubicBezTo>
                  <a:close/>
                  <a:moveTo>
                    <a:pt x="68" y="30"/>
                  </a:moveTo>
                  <a:cubicBezTo>
                    <a:pt x="68" y="30"/>
                    <a:pt x="68" y="30"/>
                    <a:pt x="68" y="3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80" y="30"/>
                    <a:pt x="81" y="31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1" y="65"/>
                    <a:pt x="80" y="66"/>
                    <a:pt x="78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7" y="66"/>
                    <a:pt x="66" y="65"/>
                    <a:pt x="66" y="64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31"/>
                    <a:pt x="67" y="30"/>
                    <a:pt x="68" y="30"/>
                  </a:cubicBezTo>
                  <a:close/>
                  <a:moveTo>
                    <a:pt x="76" y="35"/>
                  </a:moveTo>
                  <a:cubicBezTo>
                    <a:pt x="76" y="35"/>
                    <a:pt x="76" y="35"/>
                    <a:pt x="76" y="35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6" y="61"/>
                    <a:pt x="76" y="61"/>
                    <a:pt x="76" y="61"/>
                  </a:cubicBezTo>
                  <a:cubicBezTo>
                    <a:pt x="76" y="35"/>
                    <a:pt x="76" y="35"/>
                    <a:pt x="76" y="35"/>
                  </a:cubicBez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7" y="19"/>
                    <a:pt x="87" y="19"/>
                    <a:pt x="8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9" y="19"/>
                    <a:pt x="100" y="20"/>
                    <a:pt x="100" y="22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0" y="65"/>
                    <a:pt x="99" y="66"/>
                    <a:pt x="97" y="66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6" y="66"/>
                    <a:pt x="85" y="65"/>
                    <a:pt x="85" y="64"/>
                  </a:cubicBezTo>
                  <a:cubicBezTo>
                    <a:pt x="85" y="64"/>
                    <a:pt x="85" y="64"/>
                    <a:pt x="85" y="64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0"/>
                    <a:pt x="86" y="19"/>
                    <a:pt x="87" y="19"/>
                  </a:cubicBezTo>
                  <a:close/>
                  <a:moveTo>
                    <a:pt x="95" y="24"/>
                  </a:moveTo>
                  <a:cubicBezTo>
                    <a:pt x="95" y="24"/>
                    <a:pt x="95" y="24"/>
                    <a:pt x="95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61"/>
                    <a:pt x="89" y="61"/>
                    <a:pt x="89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24"/>
                    <a:pt x="95" y="24"/>
                    <a:pt x="95" y="24"/>
                  </a:cubicBezTo>
                  <a:close/>
                  <a:moveTo>
                    <a:pt x="38" y="55"/>
                  </a:moveTo>
                  <a:cubicBezTo>
                    <a:pt x="38" y="55"/>
                    <a:pt x="38" y="55"/>
                    <a:pt x="38" y="55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5"/>
                    <a:pt x="38" y="55"/>
                    <a:pt x="38" y="55"/>
                  </a:cubicBezTo>
                  <a:close/>
                  <a:moveTo>
                    <a:pt x="4" y="9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2" y="90"/>
                    <a:pt x="0" y="88"/>
                    <a:pt x="0" y="86"/>
                  </a:cubicBezTo>
                  <a:cubicBezTo>
                    <a:pt x="0" y="84"/>
                    <a:pt x="2" y="82"/>
                    <a:pt x="4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6" y="82"/>
                    <a:pt x="128" y="84"/>
                    <a:pt x="128" y="86"/>
                  </a:cubicBezTo>
                  <a:cubicBezTo>
                    <a:pt x="128" y="88"/>
                    <a:pt x="126" y="90"/>
                    <a:pt x="124" y="90"/>
                  </a:cubicBezTo>
                  <a:cubicBezTo>
                    <a:pt x="4" y="90"/>
                    <a:pt x="4" y="90"/>
                    <a:pt x="4" y="90"/>
                  </a:cubicBezTo>
                  <a:close/>
                  <a:moveTo>
                    <a:pt x="108" y="8"/>
                  </a:moveTo>
                  <a:cubicBezTo>
                    <a:pt x="108" y="8"/>
                    <a:pt x="108" y="8"/>
                    <a:pt x="108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108" y="70"/>
                    <a:pt x="108" y="70"/>
                    <a:pt x="108" y="70"/>
                  </a:cubicBezTo>
                  <a:cubicBezTo>
                    <a:pt x="108" y="8"/>
                    <a:pt x="108" y="8"/>
                    <a:pt x="108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855" y="5633"/>
              <a:ext cx="282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de-DE" sz="2400" b="1">
                  <a:solidFill>
                    <a:srgbClr val="629CB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+ 300%</a:t>
              </a:r>
              <a:endParaRPr lang="en-US" altLang="de-DE" sz="24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2409190" y="891540"/>
            <a:ext cx="3526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2018 VS 2005</a:t>
            </a:r>
            <a:endParaRPr lang="en-US" altLang="zh-CN" sz="28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灯片编号占位符 38"/>
          <p:cNvSpPr>
            <a:spLocks noGrp="1"/>
          </p:cNvSpPr>
          <p:nvPr>
            <p:ph type="sldNum" sz="quarter" idx="12"/>
          </p:nvPr>
        </p:nvSpPr>
        <p:spPr>
          <a:xfrm>
            <a:off x="6481445" y="4765792"/>
            <a:ext cx="2133600" cy="273759"/>
          </a:xfrm>
        </p:spPr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sp>
        <p:nvSpPr>
          <p:cNvPr id="40" name="页脚占位符 39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8" name="Freeform 9"/>
          <p:cNvSpPr/>
          <p:nvPr/>
        </p:nvSpPr>
        <p:spPr bwMode="auto">
          <a:xfrm>
            <a:off x="6967220" y="1578610"/>
            <a:ext cx="929005" cy="1074420"/>
          </a:xfrm>
          <a:custGeom>
            <a:avLst/>
            <a:gdLst>
              <a:gd name="T0" fmla="*/ 0 w 664"/>
              <a:gd name="T1" fmla="*/ 192 h 768"/>
              <a:gd name="T2" fmla="*/ 331 w 664"/>
              <a:gd name="T3" fmla="*/ 0 h 768"/>
              <a:gd name="T4" fmla="*/ 664 w 664"/>
              <a:gd name="T5" fmla="*/ 192 h 768"/>
              <a:gd name="T6" fmla="*/ 664 w 664"/>
              <a:gd name="T7" fmla="*/ 576 h 768"/>
              <a:gd name="T8" fmla="*/ 331 w 664"/>
              <a:gd name="T9" fmla="*/ 768 h 768"/>
              <a:gd name="T10" fmla="*/ 0 w 664"/>
              <a:gd name="T11" fmla="*/ 576 h 768"/>
              <a:gd name="T12" fmla="*/ 0 w 664"/>
              <a:gd name="T13" fmla="*/ 192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4" h="768">
                <a:moveTo>
                  <a:pt x="0" y="192"/>
                </a:moveTo>
                <a:lnTo>
                  <a:pt x="331" y="0"/>
                </a:lnTo>
                <a:lnTo>
                  <a:pt x="664" y="192"/>
                </a:lnTo>
                <a:lnTo>
                  <a:pt x="664" y="576"/>
                </a:lnTo>
                <a:lnTo>
                  <a:pt x="331" y="768"/>
                </a:lnTo>
                <a:lnTo>
                  <a:pt x="0" y="576"/>
                </a:lnTo>
                <a:lnTo>
                  <a:pt x="0" y="192"/>
                </a:lnTo>
                <a:close/>
              </a:path>
            </a:pathLst>
          </a:custGeom>
          <a:solidFill>
            <a:srgbClr val="629CB0">
              <a:alpha val="48000"/>
            </a:srgbClr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algn="ctr"/>
            <a:endParaRPr lang="zh-CN" altLang="en-US" sz="1000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961505" y="1701165"/>
            <a:ext cx="901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728 GW</a:t>
            </a:r>
            <a:endParaRPr lang="en-US" altLang="zh-CN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(2018)</a:t>
            </a:r>
            <a:endParaRPr lang="de-DE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945630" y="2565400"/>
            <a:ext cx="932180" cy="1075690"/>
            <a:chOff x="6757" y="4018"/>
            <a:chExt cx="1468" cy="1694"/>
          </a:xfrm>
        </p:grpSpPr>
        <p:sp>
          <p:nvSpPr>
            <p:cNvPr id="86" name="Freeform 12"/>
            <p:cNvSpPr/>
            <p:nvPr/>
          </p:nvSpPr>
          <p:spPr bwMode="auto">
            <a:xfrm>
              <a:off x="6757" y="4018"/>
              <a:ext cx="1468" cy="1695"/>
            </a:xfrm>
            <a:custGeom>
              <a:avLst/>
              <a:gdLst>
                <a:gd name="T0" fmla="*/ 0 w 666"/>
                <a:gd name="T1" fmla="*/ 192 h 769"/>
                <a:gd name="T2" fmla="*/ 333 w 666"/>
                <a:gd name="T3" fmla="*/ 0 h 769"/>
                <a:gd name="T4" fmla="*/ 666 w 666"/>
                <a:gd name="T5" fmla="*/ 192 h 769"/>
                <a:gd name="T6" fmla="*/ 666 w 666"/>
                <a:gd name="T7" fmla="*/ 577 h 769"/>
                <a:gd name="T8" fmla="*/ 333 w 666"/>
                <a:gd name="T9" fmla="*/ 769 h 769"/>
                <a:gd name="T10" fmla="*/ 0 w 666"/>
                <a:gd name="T11" fmla="*/ 577 h 769"/>
                <a:gd name="T12" fmla="*/ 0 w 666"/>
                <a:gd name="T13" fmla="*/ 192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6" h="769">
                  <a:moveTo>
                    <a:pt x="0" y="192"/>
                  </a:moveTo>
                  <a:lnTo>
                    <a:pt x="333" y="0"/>
                  </a:lnTo>
                  <a:lnTo>
                    <a:pt x="666" y="192"/>
                  </a:lnTo>
                  <a:lnTo>
                    <a:pt x="666" y="577"/>
                  </a:lnTo>
                  <a:lnTo>
                    <a:pt x="333" y="769"/>
                  </a:lnTo>
                  <a:lnTo>
                    <a:pt x="0" y="577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629CB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p>
              <a:pPr algn="ctr"/>
              <a:endParaRPr lang="zh-CN" altLang="en-US" sz="1000">
                <a:solidFill>
                  <a:schemeClr val="bg1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815" y="4439"/>
              <a:ext cx="1352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r>
                <a:rPr lang="de-DE" altLang="en-US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zh-CN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3%</a:t>
              </a:r>
              <a:endParaRPr lang="en-US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altLang="en-US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(2018)</a:t>
              </a:r>
              <a:endParaRPr lang="de-DE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959600" y="3510280"/>
            <a:ext cx="943610" cy="1074420"/>
            <a:chOff x="6666" y="5415"/>
            <a:chExt cx="1486" cy="1692"/>
          </a:xfrm>
        </p:grpSpPr>
        <p:sp>
          <p:nvSpPr>
            <p:cNvPr id="85" name="Freeform 11"/>
            <p:cNvSpPr/>
            <p:nvPr/>
          </p:nvSpPr>
          <p:spPr bwMode="auto">
            <a:xfrm>
              <a:off x="6666" y="5415"/>
              <a:ext cx="1463" cy="1692"/>
            </a:xfrm>
            <a:custGeom>
              <a:avLst/>
              <a:gdLst>
                <a:gd name="T0" fmla="*/ 0 w 664"/>
                <a:gd name="T1" fmla="*/ 192 h 768"/>
                <a:gd name="T2" fmla="*/ 331 w 664"/>
                <a:gd name="T3" fmla="*/ 0 h 768"/>
                <a:gd name="T4" fmla="*/ 664 w 664"/>
                <a:gd name="T5" fmla="*/ 192 h 768"/>
                <a:gd name="T6" fmla="*/ 664 w 664"/>
                <a:gd name="T7" fmla="*/ 576 h 768"/>
                <a:gd name="T8" fmla="*/ 331 w 664"/>
                <a:gd name="T9" fmla="*/ 768 h 768"/>
                <a:gd name="T10" fmla="*/ 0 w 664"/>
                <a:gd name="T11" fmla="*/ 576 h 768"/>
                <a:gd name="T12" fmla="*/ 0 w 664"/>
                <a:gd name="T13" fmla="*/ 192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4" h="768">
                  <a:moveTo>
                    <a:pt x="0" y="192"/>
                  </a:moveTo>
                  <a:lnTo>
                    <a:pt x="331" y="0"/>
                  </a:lnTo>
                  <a:lnTo>
                    <a:pt x="664" y="192"/>
                  </a:lnTo>
                  <a:lnTo>
                    <a:pt x="664" y="576"/>
                  </a:lnTo>
                  <a:lnTo>
                    <a:pt x="331" y="768"/>
                  </a:lnTo>
                  <a:lnTo>
                    <a:pt x="0" y="576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629CB0">
                <a:alpha val="9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p>
              <a:pPr algn="ctr"/>
              <a:endParaRPr lang="zh-CN" altLang="en-US" sz="1000">
                <a:solidFill>
                  <a:schemeClr val="bg1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666" y="5618"/>
              <a:ext cx="1486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de-DE" altLang="zh-CN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endParaRPr lang="zh-CN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altLang="zh-CN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Mrd. m</a:t>
              </a:r>
              <a:r>
                <a:rPr lang="de-DE" altLang="zh-CN" sz="1400" b="1" baseline="30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de-DE" altLang="zh-CN" sz="14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altLang="zh-CN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(2015)</a:t>
              </a:r>
              <a:endParaRPr lang="de-DE" altLang="zh-CN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165600" y="1721485"/>
            <a:ext cx="26612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Stromerzeugungs</a:t>
            </a:r>
            <a:r>
              <a:rPr lang="en-US" altLang="zh-CN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kapazität der </a:t>
            </a:r>
            <a:endParaRPr lang="zh-CN" altLang="en-US" sz="16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erneu</a:t>
            </a:r>
            <a:r>
              <a:rPr lang="en-US" altLang="zh-CN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baren Energien</a:t>
            </a:r>
            <a:r>
              <a:rPr lang="zh-CN" altLang="en-US" sz="16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sz="1600">
                <a:solidFill>
                  <a:srgbClr val="629CB0"/>
                </a:solidFill>
              </a:rPr>
              <a:t> </a:t>
            </a:r>
            <a:endParaRPr lang="zh-CN" altLang="en-US" sz="1600">
              <a:solidFill>
                <a:srgbClr val="629CB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95495" y="2832735"/>
            <a:ext cx="2202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zh-CN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icht-fossile Energien</a:t>
            </a:r>
            <a:endParaRPr lang="zh-CN" altLang="en-US" sz="16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351655" y="3730625"/>
            <a:ext cx="24752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6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Forest Stock Volume</a:t>
            </a:r>
            <a:endParaRPr lang="zh-CN" altLang="en-US" sz="16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22" name="文本框 21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8"/>
          <p:cNvSpPr/>
          <p:nvPr/>
        </p:nvSpPr>
        <p:spPr bwMode="auto">
          <a:xfrm>
            <a:off x="3058160" y="1789113"/>
            <a:ext cx="1252538" cy="1447800"/>
          </a:xfrm>
          <a:custGeom>
            <a:avLst/>
            <a:gdLst>
              <a:gd name="T0" fmla="*/ 0 w 789"/>
              <a:gd name="T1" fmla="*/ 227 h 912"/>
              <a:gd name="T2" fmla="*/ 396 w 789"/>
              <a:gd name="T3" fmla="*/ 0 h 912"/>
              <a:gd name="T4" fmla="*/ 789 w 789"/>
              <a:gd name="T5" fmla="*/ 227 h 912"/>
              <a:gd name="T6" fmla="*/ 789 w 789"/>
              <a:gd name="T7" fmla="*/ 682 h 912"/>
              <a:gd name="T8" fmla="*/ 396 w 789"/>
              <a:gd name="T9" fmla="*/ 912 h 912"/>
              <a:gd name="T10" fmla="*/ 0 w 789"/>
              <a:gd name="T11" fmla="*/ 682 h 912"/>
              <a:gd name="T12" fmla="*/ 0 w 789"/>
              <a:gd name="T13" fmla="*/ 227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89" h="912">
                <a:moveTo>
                  <a:pt x="0" y="227"/>
                </a:moveTo>
                <a:lnTo>
                  <a:pt x="396" y="0"/>
                </a:lnTo>
                <a:lnTo>
                  <a:pt x="789" y="227"/>
                </a:lnTo>
                <a:lnTo>
                  <a:pt x="789" y="682"/>
                </a:lnTo>
                <a:lnTo>
                  <a:pt x="396" y="912"/>
                </a:lnTo>
                <a:lnTo>
                  <a:pt x="0" y="682"/>
                </a:lnTo>
                <a:lnTo>
                  <a:pt x="0" y="227"/>
                </a:lnTo>
                <a:close/>
              </a:path>
            </a:pathLst>
          </a:custGeom>
          <a:solidFill>
            <a:srgbClr val="629CB0">
              <a:alpha val="77000"/>
            </a:srgb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33" name="Freeform 9"/>
          <p:cNvSpPr/>
          <p:nvPr/>
        </p:nvSpPr>
        <p:spPr bwMode="auto">
          <a:xfrm>
            <a:off x="4659948" y="2495550"/>
            <a:ext cx="1125537" cy="1295400"/>
          </a:xfrm>
          <a:custGeom>
            <a:avLst/>
            <a:gdLst>
              <a:gd name="T0" fmla="*/ 0 w 709"/>
              <a:gd name="T1" fmla="*/ 205 h 816"/>
              <a:gd name="T2" fmla="*/ 354 w 709"/>
              <a:gd name="T3" fmla="*/ 0 h 816"/>
              <a:gd name="T4" fmla="*/ 709 w 709"/>
              <a:gd name="T5" fmla="*/ 205 h 816"/>
              <a:gd name="T6" fmla="*/ 709 w 709"/>
              <a:gd name="T7" fmla="*/ 614 h 816"/>
              <a:gd name="T8" fmla="*/ 354 w 709"/>
              <a:gd name="T9" fmla="*/ 816 h 816"/>
              <a:gd name="T10" fmla="*/ 0 w 709"/>
              <a:gd name="T11" fmla="*/ 614 h 816"/>
              <a:gd name="T12" fmla="*/ 0 w 709"/>
              <a:gd name="T13" fmla="*/ 205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9" h="816">
                <a:moveTo>
                  <a:pt x="0" y="205"/>
                </a:moveTo>
                <a:lnTo>
                  <a:pt x="354" y="0"/>
                </a:lnTo>
                <a:lnTo>
                  <a:pt x="709" y="205"/>
                </a:lnTo>
                <a:lnTo>
                  <a:pt x="709" y="614"/>
                </a:lnTo>
                <a:lnTo>
                  <a:pt x="354" y="816"/>
                </a:lnTo>
                <a:lnTo>
                  <a:pt x="0" y="614"/>
                </a:lnTo>
                <a:lnTo>
                  <a:pt x="0" y="205"/>
                </a:lnTo>
                <a:close/>
              </a:path>
            </a:pathLst>
          </a:custGeom>
          <a:solidFill>
            <a:srgbClr val="629CB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67" name="Freeform 37"/>
          <p:cNvSpPr/>
          <p:nvPr/>
        </p:nvSpPr>
        <p:spPr bwMode="auto">
          <a:xfrm>
            <a:off x="2981960" y="1582738"/>
            <a:ext cx="704850" cy="206375"/>
          </a:xfrm>
          <a:custGeom>
            <a:avLst/>
            <a:gdLst>
              <a:gd name="T0" fmla="*/ 444 w 444"/>
              <a:gd name="T1" fmla="*/ 130 h 130"/>
              <a:gd name="T2" fmla="*/ 444 w 444"/>
              <a:gd name="T3" fmla="*/ 0 h 130"/>
              <a:gd name="T4" fmla="*/ 0 w 444"/>
              <a:gd name="T5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4" h="130">
                <a:moveTo>
                  <a:pt x="444" y="130"/>
                </a:moveTo>
                <a:lnTo>
                  <a:pt x="444" y="0"/>
                </a:ln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rgbClr val="4388C3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72" name="Freeform 42"/>
          <p:cNvSpPr/>
          <p:nvPr/>
        </p:nvSpPr>
        <p:spPr bwMode="auto">
          <a:xfrm>
            <a:off x="4407535" y="3470275"/>
            <a:ext cx="1157288" cy="773113"/>
          </a:xfrm>
          <a:custGeom>
            <a:avLst/>
            <a:gdLst>
              <a:gd name="T0" fmla="*/ 159 w 729"/>
              <a:gd name="T1" fmla="*/ 0 h 487"/>
              <a:gd name="T2" fmla="*/ 0 w 729"/>
              <a:gd name="T3" fmla="*/ 0 h 487"/>
              <a:gd name="T4" fmla="*/ 0 w 729"/>
              <a:gd name="T5" fmla="*/ 487 h 487"/>
              <a:gd name="T6" fmla="*/ 729 w 729"/>
              <a:gd name="T7" fmla="*/ 487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9" h="487">
                <a:moveTo>
                  <a:pt x="159" y="0"/>
                </a:moveTo>
                <a:lnTo>
                  <a:pt x="0" y="0"/>
                </a:lnTo>
                <a:lnTo>
                  <a:pt x="0" y="487"/>
                </a:lnTo>
                <a:lnTo>
                  <a:pt x="729" y="487"/>
                </a:lnTo>
              </a:path>
            </a:pathLst>
          </a:custGeom>
          <a:noFill/>
          <a:ln w="41275" cap="flat" cmpd="sng">
            <a:solidFill>
              <a:srgbClr val="629CB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57855" y="2305050"/>
            <a:ext cx="141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Mrd. T</a:t>
            </a:r>
            <a:endParaRPr lang="de-DE" altLang="zh-CN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76445" y="2934335"/>
            <a:ext cx="141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Mrd. T</a:t>
            </a:r>
            <a:endParaRPr lang="de-DE" altLang="zh-CN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9240" y="950595"/>
            <a:ext cx="2707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de-DE" altLang="zh-CN" sz="24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</a:t>
            </a:r>
            <a:r>
              <a:rPr lang="en-US" sz="24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altLang="zh-CN" sz="24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Kohlenstoffmarkt</a:t>
            </a:r>
            <a:endParaRPr lang="de-DE" altLang="zh-CN" sz="24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23790" y="3956050"/>
            <a:ext cx="38227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de-DE" altLang="zh-CN" sz="24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Kohlenstoffmarkt</a:t>
            </a:r>
            <a:endParaRPr lang="de-DE" altLang="zh-CN" sz="24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6" name="文本框 5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1" name="Freeform 21"/>
          <p:cNvSpPr/>
          <p:nvPr/>
        </p:nvSpPr>
        <p:spPr bwMode="auto">
          <a:xfrm>
            <a:off x="3994150" y="1345883"/>
            <a:ext cx="1601788" cy="1608137"/>
          </a:xfrm>
          <a:custGeom>
            <a:avLst/>
            <a:gdLst>
              <a:gd name="T0" fmla="*/ 378 w 914"/>
              <a:gd name="T1" fmla="*/ 299 h 915"/>
              <a:gd name="T2" fmla="*/ 304 w 914"/>
              <a:gd name="T3" fmla="*/ 270 h 915"/>
              <a:gd name="T4" fmla="*/ 276 w 914"/>
              <a:gd name="T5" fmla="*/ 197 h 915"/>
              <a:gd name="T6" fmla="*/ 276 w 914"/>
              <a:gd name="T7" fmla="*/ 46 h 915"/>
              <a:gd name="T8" fmla="*/ 230 w 914"/>
              <a:gd name="T9" fmla="*/ 0 h 915"/>
              <a:gd name="T10" fmla="*/ 45 w 914"/>
              <a:gd name="T11" fmla="*/ 0 h 915"/>
              <a:gd name="T12" fmla="*/ 0 w 914"/>
              <a:gd name="T13" fmla="*/ 46 h 915"/>
              <a:gd name="T14" fmla="*/ 0 w 914"/>
              <a:gd name="T15" fmla="*/ 231 h 915"/>
              <a:gd name="T16" fmla="*/ 45 w 914"/>
              <a:gd name="T17" fmla="*/ 276 h 915"/>
              <a:gd name="T18" fmla="*/ 196 w 914"/>
              <a:gd name="T19" fmla="*/ 276 h 915"/>
              <a:gd name="T20" fmla="*/ 270 w 914"/>
              <a:gd name="T21" fmla="*/ 305 h 915"/>
              <a:gd name="T22" fmla="*/ 298 w 914"/>
              <a:gd name="T23" fmla="*/ 379 h 915"/>
              <a:gd name="T24" fmla="*/ 298 w 914"/>
              <a:gd name="T25" fmla="*/ 869 h 915"/>
              <a:gd name="T26" fmla="*/ 343 w 914"/>
              <a:gd name="T27" fmla="*/ 915 h 915"/>
              <a:gd name="T28" fmla="*/ 869 w 914"/>
              <a:gd name="T29" fmla="*/ 915 h 915"/>
              <a:gd name="T30" fmla="*/ 914 w 914"/>
              <a:gd name="T31" fmla="*/ 869 h 915"/>
              <a:gd name="T32" fmla="*/ 914 w 914"/>
              <a:gd name="T33" fmla="*/ 344 h 915"/>
              <a:gd name="T34" fmla="*/ 869 w 914"/>
              <a:gd name="T35" fmla="*/ 299 h 915"/>
              <a:gd name="T36" fmla="*/ 378 w 914"/>
              <a:gd name="T37" fmla="*/ 299 h 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14" h="915">
                <a:moveTo>
                  <a:pt x="378" y="299"/>
                </a:moveTo>
                <a:cubicBezTo>
                  <a:pt x="353" y="299"/>
                  <a:pt x="320" y="286"/>
                  <a:pt x="304" y="270"/>
                </a:cubicBezTo>
                <a:cubicBezTo>
                  <a:pt x="288" y="255"/>
                  <a:pt x="276" y="222"/>
                  <a:pt x="276" y="197"/>
                </a:cubicBezTo>
                <a:cubicBezTo>
                  <a:pt x="276" y="46"/>
                  <a:pt x="276" y="46"/>
                  <a:pt x="276" y="46"/>
                </a:cubicBezTo>
                <a:cubicBezTo>
                  <a:pt x="276" y="21"/>
                  <a:pt x="255" y="0"/>
                  <a:pt x="230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20" y="0"/>
                  <a:pt x="0" y="21"/>
                  <a:pt x="0" y="46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256"/>
                  <a:pt x="20" y="276"/>
                  <a:pt x="45" y="276"/>
                </a:cubicBezTo>
                <a:cubicBezTo>
                  <a:pt x="196" y="276"/>
                  <a:pt x="196" y="276"/>
                  <a:pt x="196" y="276"/>
                </a:cubicBezTo>
                <a:cubicBezTo>
                  <a:pt x="221" y="276"/>
                  <a:pt x="254" y="289"/>
                  <a:pt x="270" y="305"/>
                </a:cubicBezTo>
                <a:cubicBezTo>
                  <a:pt x="285" y="320"/>
                  <a:pt x="298" y="354"/>
                  <a:pt x="298" y="379"/>
                </a:cubicBezTo>
                <a:cubicBezTo>
                  <a:pt x="298" y="869"/>
                  <a:pt x="298" y="869"/>
                  <a:pt x="298" y="869"/>
                </a:cubicBezTo>
                <a:cubicBezTo>
                  <a:pt x="298" y="894"/>
                  <a:pt x="318" y="915"/>
                  <a:pt x="343" y="915"/>
                </a:cubicBezTo>
                <a:cubicBezTo>
                  <a:pt x="869" y="915"/>
                  <a:pt x="869" y="915"/>
                  <a:pt x="869" y="915"/>
                </a:cubicBezTo>
                <a:cubicBezTo>
                  <a:pt x="894" y="915"/>
                  <a:pt x="914" y="894"/>
                  <a:pt x="914" y="869"/>
                </a:cubicBezTo>
                <a:cubicBezTo>
                  <a:pt x="914" y="344"/>
                  <a:pt x="914" y="344"/>
                  <a:pt x="914" y="344"/>
                </a:cubicBezTo>
                <a:cubicBezTo>
                  <a:pt x="914" y="319"/>
                  <a:pt x="894" y="299"/>
                  <a:pt x="869" y="299"/>
                </a:cubicBezTo>
                <a:lnTo>
                  <a:pt x="378" y="299"/>
                </a:lnTo>
                <a:close/>
              </a:path>
            </a:pathLst>
          </a:custGeom>
          <a:solidFill>
            <a:srgbClr val="629CB0">
              <a:alpha val="71000"/>
            </a:srgbClr>
          </a:solidFill>
          <a:ln>
            <a:noFill/>
          </a:ln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35862" name="Freeform 22"/>
          <p:cNvSpPr/>
          <p:nvPr/>
        </p:nvSpPr>
        <p:spPr bwMode="auto">
          <a:xfrm>
            <a:off x="2795588" y="2014220"/>
            <a:ext cx="1603375" cy="1606550"/>
          </a:xfrm>
          <a:custGeom>
            <a:avLst/>
            <a:gdLst>
              <a:gd name="T0" fmla="*/ 298 w 914"/>
              <a:gd name="T1" fmla="*/ 537 h 915"/>
              <a:gd name="T2" fmla="*/ 270 w 914"/>
              <a:gd name="T3" fmla="*/ 610 h 915"/>
              <a:gd name="T4" fmla="*/ 196 w 914"/>
              <a:gd name="T5" fmla="*/ 639 h 915"/>
              <a:gd name="T6" fmla="*/ 45 w 914"/>
              <a:gd name="T7" fmla="*/ 639 h 915"/>
              <a:gd name="T8" fmla="*/ 0 w 914"/>
              <a:gd name="T9" fmla="*/ 684 h 915"/>
              <a:gd name="T10" fmla="*/ 0 w 914"/>
              <a:gd name="T11" fmla="*/ 869 h 915"/>
              <a:gd name="T12" fmla="*/ 45 w 914"/>
              <a:gd name="T13" fmla="*/ 915 h 915"/>
              <a:gd name="T14" fmla="*/ 230 w 914"/>
              <a:gd name="T15" fmla="*/ 915 h 915"/>
              <a:gd name="T16" fmla="*/ 276 w 914"/>
              <a:gd name="T17" fmla="*/ 869 h 915"/>
              <a:gd name="T18" fmla="*/ 276 w 914"/>
              <a:gd name="T19" fmla="*/ 718 h 915"/>
              <a:gd name="T20" fmla="*/ 304 w 914"/>
              <a:gd name="T21" fmla="*/ 645 h 915"/>
              <a:gd name="T22" fmla="*/ 378 w 914"/>
              <a:gd name="T23" fmla="*/ 616 h 915"/>
              <a:gd name="T24" fmla="*/ 869 w 914"/>
              <a:gd name="T25" fmla="*/ 616 h 915"/>
              <a:gd name="T26" fmla="*/ 914 w 914"/>
              <a:gd name="T27" fmla="*/ 571 h 915"/>
              <a:gd name="T28" fmla="*/ 914 w 914"/>
              <a:gd name="T29" fmla="*/ 46 h 915"/>
              <a:gd name="T30" fmla="*/ 869 w 914"/>
              <a:gd name="T31" fmla="*/ 0 h 915"/>
              <a:gd name="T32" fmla="*/ 343 w 914"/>
              <a:gd name="T33" fmla="*/ 0 h 915"/>
              <a:gd name="T34" fmla="*/ 298 w 914"/>
              <a:gd name="T35" fmla="*/ 46 h 915"/>
              <a:gd name="T36" fmla="*/ 298 w 914"/>
              <a:gd name="T37" fmla="*/ 537 h 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14" h="915">
                <a:moveTo>
                  <a:pt x="298" y="537"/>
                </a:moveTo>
                <a:cubicBezTo>
                  <a:pt x="298" y="561"/>
                  <a:pt x="285" y="595"/>
                  <a:pt x="270" y="610"/>
                </a:cubicBezTo>
                <a:cubicBezTo>
                  <a:pt x="254" y="626"/>
                  <a:pt x="221" y="639"/>
                  <a:pt x="196" y="639"/>
                </a:cubicBezTo>
                <a:cubicBezTo>
                  <a:pt x="45" y="639"/>
                  <a:pt x="45" y="639"/>
                  <a:pt x="45" y="639"/>
                </a:cubicBezTo>
                <a:cubicBezTo>
                  <a:pt x="20" y="639"/>
                  <a:pt x="0" y="659"/>
                  <a:pt x="0" y="684"/>
                </a:cubicBezTo>
                <a:cubicBezTo>
                  <a:pt x="0" y="869"/>
                  <a:pt x="0" y="869"/>
                  <a:pt x="0" y="869"/>
                </a:cubicBezTo>
                <a:cubicBezTo>
                  <a:pt x="0" y="894"/>
                  <a:pt x="20" y="915"/>
                  <a:pt x="45" y="915"/>
                </a:cubicBezTo>
                <a:cubicBezTo>
                  <a:pt x="230" y="915"/>
                  <a:pt x="230" y="915"/>
                  <a:pt x="230" y="915"/>
                </a:cubicBezTo>
                <a:cubicBezTo>
                  <a:pt x="255" y="915"/>
                  <a:pt x="276" y="894"/>
                  <a:pt x="276" y="869"/>
                </a:cubicBezTo>
                <a:cubicBezTo>
                  <a:pt x="276" y="718"/>
                  <a:pt x="276" y="718"/>
                  <a:pt x="276" y="718"/>
                </a:cubicBezTo>
                <a:cubicBezTo>
                  <a:pt x="276" y="693"/>
                  <a:pt x="288" y="660"/>
                  <a:pt x="304" y="645"/>
                </a:cubicBezTo>
                <a:cubicBezTo>
                  <a:pt x="320" y="629"/>
                  <a:pt x="353" y="616"/>
                  <a:pt x="378" y="616"/>
                </a:cubicBezTo>
                <a:cubicBezTo>
                  <a:pt x="869" y="616"/>
                  <a:pt x="869" y="616"/>
                  <a:pt x="869" y="616"/>
                </a:cubicBezTo>
                <a:cubicBezTo>
                  <a:pt x="894" y="616"/>
                  <a:pt x="914" y="596"/>
                  <a:pt x="914" y="571"/>
                </a:cubicBezTo>
                <a:cubicBezTo>
                  <a:pt x="914" y="46"/>
                  <a:pt x="914" y="46"/>
                  <a:pt x="914" y="46"/>
                </a:cubicBezTo>
                <a:cubicBezTo>
                  <a:pt x="914" y="21"/>
                  <a:pt x="894" y="0"/>
                  <a:pt x="869" y="0"/>
                </a:cubicBezTo>
                <a:cubicBezTo>
                  <a:pt x="343" y="0"/>
                  <a:pt x="343" y="0"/>
                  <a:pt x="343" y="0"/>
                </a:cubicBezTo>
                <a:cubicBezTo>
                  <a:pt x="318" y="0"/>
                  <a:pt x="298" y="21"/>
                  <a:pt x="298" y="46"/>
                </a:cubicBezTo>
                <a:lnTo>
                  <a:pt x="298" y="537"/>
                </a:lnTo>
                <a:close/>
              </a:path>
            </a:pathLst>
          </a:custGeom>
          <a:solidFill>
            <a:srgbClr val="629CB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华文细黑" panose="02010600040101010101" pitchFamily="2" charset="-122"/>
            </a:endParaRPr>
          </a:p>
        </p:txBody>
      </p:sp>
      <p:sp>
        <p:nvSpPr>
          <p:cNvPr id="35863" name="Freeform 23"/>
          <p:cNvSpPr/>
          <p:nvPr/>
        </p:nvSpPr>
        <p:spPr bwMode="auto">
          <a:xfrm>
            <a:off x="3459163" y="3195320"/>
            <a:ext cx="1603375" cy="1606550"/>
          </a:xfrm>
          <a:custGeom>
            <a:avLst/>
            <a:gdLst>
              <a:gd name="T0" fmla="*/ 537 w 915"/>
              <a:gd name="T1" fmla="*/ 616 h 914"/>
              <a:gd name="T2" fmla="*/ 610 w 915"/>
              <a:gd name="T3" fmla="*/ 644 h 914"/>
              <a:gd name="T4" fmla="*/ 639 w 915"/>
              <a:gd name="T5" fmla="*/ 718 h 914"/>
              <a:gd name="T6" fmla="*/ 639 w 915"/>
              <a:gd name="T7" fmla="*/ 869 h 914"/>
              <a:gd name="T8" fmla="*/ 684 w 915"/>
              <a:gd name="T9" fmla="*/ 914 h 914"/>
              <a:gd name="T10" fmla="*/ 869 w 915"/>
              <a:gd name="T11" fmla="*/ 914 h 914"/>
              <a:gd name="T12" fmla="*/ 915 w 915"/>
              <a:gd name="T13" fmla="*/ 869 h 914"/>
              <a:gd name="T14" fmla="*/ 915 w 915"/>
              <a:gd name="T15" fmla="*/ 684 h 914"/>
              <a:gd name="T16" fmla="*/ 869 w 915"/>
              <a:gd name="T17" fmla="*/ 638 h 914"/>
              <a:gd name="T18" fmla="*/ 718 w 915"/>
              <a:gd name="T19" fmla="*/ 638 h 914"/>
              <a:gd name="T20" fmla="*/ 645 w 915"/>
              <a:gd name="T21" fmla="*/ 610 h 914"/>
              <a:gd name="T22" fmla="*/ 616 w 915"/>
              <a:gd name="T23" fmla="*/ 536 h 914"/>
              <a:gd name="T24" fmla="*/ 616 w 915"/>
              <a:gd name="T25" fmla="*/ 45 h 914"/>
              <a:gd name="T26" fmla="*/ 571 w 915"/>
              <a:gd name="T27" fmla="*/ 0 h 914"/>
              <a:gd name="T28" fmla="*/ 46 w 915"/>
              <a:gd name="T29" fmla="*/ 0 h 914"/>
              <a:gd name="T30" fmla="*/ 0 w 915"/>
              <a:gd name="T31" fmla="*/ 45 h 914"/>
              <a:gd name="T32" fmla="*/ 0 w 915"/>
              <a:gd name="T33" fmla="*/ 571 h 914"/>
              <a:gd name="T34" fmla="*/ 46 w 915"/>
              <a:gd name="T35" fmla="*/ 616 h 914"/>
              <a:gd name="T36" fmla="*/ 537 w 915"/>
              <a:gd name="T37" fmla="*/ 616 h 9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15" h="914">
                <a:moveTo>
                  <a:pt x="537" y="616"/>
                </a:moveTo>
                <a:cubicBezTo>
                  <a:pt x="562" y="616"/>
                  <a:pt x="595" y="629"/>
                  <a:pt x="610" y="644"/>
                </a:cubicBezTo>
                <a:cubicBezTo>
                  <a:pt x="626" y="660"/>
                  <a:pt x="639" y="693"/>
                  <a:pt x="639" y="718"/>
                </a:cubicBezTo>
                <a:cubicBezTo>
                  <a:pt x="639" y="869"/>
                  <a:pt x="639" y="869"/>
                  <a:pt x="639" y="869"/>
                </a:cubicBezTo>
                <a:cubicBezTo>
                  <a:pt x="639" y="894"/>
                  <a:pt x="659" y="914"/>
                  <a:pt x="684" y="914"/>
                </a:cubicBezTo>
                <a:cubicBezTo>
                  <a:pt x="869" y="914"/>
                  <a:pt x="869" y="914"/>
                  <a:pt x="869" y="914"/>
                </a:cubicBezTo>
                <a:cubicBezTo>
                  <a:pt x="894" y="914"/>
                  <a:pt x="915" y="894"/>
                  <a:pt x="915" y="869"/>
                </a:cubicBezTo>
                <a:cubicBezTo>
                  <a:pt x="915" y="684"/>
                  <a:pt x="915" y="684"/>
                  <a:pt x="915" y="684"/>
                </a:cubicBezTo>
                <a:cubicBezTo>
                  <a:pt x="915" y="659"/>
                  <a:pt x="894" y="638"/>
                  <a:pt x="869" y="638"/>
                </a:cubicBezTo>
                <a:cubicBezTo>
                  <a:pt x="718" y="638"/>
                  <a:pt x="718" y="638"/>
                  <a:pt x="718" y="638"/>
                </a:cubicBezTo>
                <a:cubicBezTo>
                  <a:pt x="693" y="638"/>
                  <a:pt x="660" y="625"/>
                  <a:pt x="645" y="610"/>
                </a:cubicBezTo>
                <a:cubicBezTo>
                  <a:pt x="629" y="594"/>
                  <a:pt x="616" y="561"/>
                  <a:pt x="616" y="536"/>
                </a:cubicBezTo>
                <a:cubicBezTo>
                  <a:pt x="616" y="45"/>
                  <a:pt x="616" y="45"/>
                  <a:pt x="616" y="45"/>
                </a:cubicBezTo>
                <a:cubicBezTo>
                  <a:pt x="616" y="20"/>
                  <a:pt x="596" y="0"/>
                  <a:pt x="571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21" y="0"/>
                  <a:pt x="0" y="20"/>
                  <a:pt x="0" y="45"/>
                </a:cubicBezTo>
                <a:cubicBezTo>
                  <a:pt x="0" y="571"/>
                  <a:pt x="0" y="571"/>
                  <a:pt x="0" y="571"/>
                </a:cubicBezTo>
                <a:cubicBezTo>
                  <a:pt x="0" y="596"/>
                  <a:pt x="21" y="616"/>
                  <a:pt x="46" y="616"/>
                </a:cubicBezTo>
                <a:lnTo>
                  <a:pt x="537" y="616"/>
                </a:lnTo>
                <a:close/>
              </a:path>
            </a:pathLst>
          </a:custGeom>
          <a:solidFill>
            <a:srgbClr val="629CB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35864" name="Freeform 24"/>
          <p:cNvSpPr/>
          <p:nvPr/>
        </p:nvSpPr>
        <p:spPr bwMode="auto">
          <a:xfrm>
            <a:off x="4656138" y="2528570"/>
            <a:ext cx="1604962" cy="1604963"/>
          </a:xfrm>
          <a:custGeom>
            <a:avLst/>
            <a:gdLst>
              <a:gd name="T0" fmla="*/ 616 w 915"/>
              <a:gd name="T1" fmla="*/ 378 h 914"/>
              <a:gd name="T2" fmla="*/ 645 w 915"/>
              <a:gd name="T3" fmla="*/ 304 h 914"/>
              <a:gd name="T4" fmla="*/ 718 w 915"/>
              <a:gd name="T5" fmla="*/ 276 h 914"/>
              <a:gd name="T6" fmla="*/ 869 w 915"/>
              <a:gd name="T7" fmla="*/ 276 h 914"/>
              <a:gd name="T8" fmla="*/ 915 w 915"/>
              <a:gd name="T9" fmla="*/ 231 h 914"/>
              <a:gd name="T10" fmla="*/ 915 w 915"/>
              <a:gd name="T11" fmla="*/ 45 h 914"/>
              <a:gd name="T12" fmla="*/ 869 w 915"/>
              <a:gd name="T13" fmla="*/ 0 h 914"/>
              <a:gd name="T14" fmla="*/ 684 w 915"/>
              <a:gd name="T15" fmla="*/ 0 h 914"/>
              <a:gd name="T16" fmla="*/ 639 w 915"/>
              <a:gd name="T17" fmla="*/ 45 h 914"/>
              <a:gd name="T18" fmla="*/ 639 w 915"/>
              <a:gd name="T19" fmla="*/ 196 h 914"/>
              <a:gd name="T20" fmla="*/ 610 w 915"/>
              <a:gd name="T21" fmla="*/ 270 h 914"/>
              <a:gd name="T22" fmla="*/ 537 w 915"/>
              <a:gd name="T23" fmla="*/ 298 h 914"/>
              <a:gd name="T24" fmla="*/ 46 w 915"/>
              <a:gd name="T25" fmla="*/ 298 h 914"/>
              <a:gd name="T26" fmla="*/ 0 w 915"/>
              <a:gd name="T27" fmla="*/ 344 h 914"/>
              <a:gd name="T28" fmla="*/ 0 w 915"/>
              <a:gd name="T29" fmla="*/ 869 h 914"/>
              <a:gd name="T30" fmla="*/ 46 w 915"/>
              <a:gd name="T31" fmla="*/ 914 h 914"/>
              <a:gd name="T32" fmla="*/ 571 w 915"/>
              <a:gd name="T33" fmla="*/ 914 h 914"/>
              <a:gd name="T34" fmla="*/ 616 w 915"/>
              <a:gd name="T35" fmla="*/ 869 h 914"/>
              <a:gd name="T36" fmla="*/ 616 w 915"/>
              <a:gd name="T37" fmla="*/ 378 h 9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15" h="914">
                <a:moveTo>
                  <a:pt x="616" y="378"/>
                </a:moveTo>
                <a:cubicBezTo>
                  <a:pt x="616" y="353"/>
                  <a:pt x="629" y="320"/>
                  <a:pt x="645" y="304"/>
                </a:cubicBezTo>
                <a:cubicBezTo>
                  <a:pt x="660" y="289"/>
                  <a:pt x="693" y="276"/>
                  <a:pt x="718" y="276"/>
                </a:cubicBezTo>
                <a:cubicBezTo>
                  <a:pt x="869" y="276"/>
                  <a:pt x="869" y="276"/>
                  <a:pt x="869" y="276"/>
                </a:cubicBezTo>
                <a:cubicBezTo>
                  <a:pt x="894" y="276"/>
                  <a:pt x="915" y="256"/>
                  <a:pt x="915" y="231"/>
                </a:cubicBezTo>
                <a:cubicBezTo>
                  <a:pt x="915" y="45"/>
                  <a:pt x="915" y="45"/>
                  <a:pt x="915" y="45"/>
                </a:cubicBezTo>
                <a:cubicBezTo>
                  <a:pt x="915" y="21"/>
                  <a:pt x="894" y="0"/>
                  <a:pt x="869" y="0"/>
                </a:cubicBezTo>
                <a:cubicBezTo>
                  <a:pt x="684" y="0"/>
                  <a:pt x="684" y="0"/>
                  <a:pt x="684" y="0"/>
                </a:cubicBezTo>
                <a:cubicBezTo>
                  <a:pt x="659" y="0"/>
                  <a:pt x="639" y="21"/>
                  <a:pt x="639" y="45"/>
                </a:cubicBezTo>
                <a:cubicBezTo>
                  <a:pt x="639" y="196"/>
                  <a:pt x="639" y="196"/>
                  <a:pt x="639" y="196"/>
                </a:cubicBezTo>
                <a:cubicBezTo>
                  <a:pt x="639" y="221"/>
                  <a:pt x="626" y="254"/>
                  <a:pt x="610" y="270"/>
                </a:cubicBezTo>
                <a:cubicBezTo>
                  <a:pt x="595" y="286"/>
                  <a:pt x="562" y="298"/>
                  <a:pt x="537" y="298"/>
                </a:cubicBezTo>
                <a:cubicBezTo>
                  <a:pt x="46" y="298"/>
                  <a:pt x="46" y="298"/>
                  <a:pt x="46" y="298"/>
                </a:cubicBezTo>
                <a:cubicBezTo>
                  <a:pt x="21" y="298"/>
                  <a:pt x="0" y="319"/>
                  <a:pt x="0" y="344"/>
                </a:cubicBezTo>
                <a:cubicBezTo>
                  <a:pt x="0" y="869"/>
                  <a:pt x="0" y="869"/>
                  <a:pt x="0" y="869"/>
                </a:cubicBezTo>
                <a:cubicBezTo>
                  <a:pt x="0" y="894"/>
                  <a:pt x="21" y="914"/>
                  <a:pt x="46" y="914"/>
                </a:cubicBezTo>
                <a:cubicBezTo>
                  <a:pt x="571" y="914"/>
                  <a:pt x="571" y="914"/>
                  <a:pt x="571" y="914"/>
                </a:cubicBezTo>
                <a:cubicBezTo>
                  <a:pt x="596" y="914"/>
                  <a:pt x="616" y="894"/>
                  <a:pt x="616" y="869"/>
                </a:cubicBezTo>
                <a:lnTo>
                  <a:pt x="616" y="378"/>
                </a:lnTo>
                <a:close/>
              </a:path>
            </a:pathLst>
          </a:custGeom>
          <a:solidFill>
            <a:srgbClr val="629CB0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华文细黑" panose="02010600040101010101" pitchFamily="2" charset="-122"/>
            </a:endParaRPr>
          </a:p>
        </p:txBody>
      </p:sp>
      <p:sp>
        <p:nvSpPr>
          <p:cNvPr id="35866" name="Freeform 26"/>
          <p:cNvSpPr>
            <a:spLocks noEditPoints="1"/>
          </p:cNvSpPr>
          <p:nvPr/>
        </p:nvSpPr>
        <p:spPr bwMode="auto">
          <a:xfrm>
            <a:off x="4702175" y="4431983"/>
            <a:ext cx="242888" cy="254000"/>
          </a:xfrm>
          <a:custGeom>
            <a:avLst/>
            <a:gdLst>
              <a:gd name="T0" fmla="*/ 4 w 139"/>
              <a:gd name="T1" fmla="*/ 139 h 145"/>
              <a:gd name="T2" fmla="*/ 56 w 139"/>
              <a:gd name="T3" fmla="*/ 133 h 145"/>
              <a:gd name="T4" fmla="*/ 24 w 139"/>
              <a:gd name="T5" fmla="*/ 117 h 145"/>
              <a:gd name="T6" fmla="*/ 20 w 139"/>
              <a:gd name="T7" fmla="*/ 115 h 145"/>
              <a:gd name="T8" fmla="*/ 2 w 139"/>
              <a:gd name="T9" fmla="*/ 89 h 145"/>
              <a:gd name="T10" fmla="*/ 24 w 139"/>
              <a:gd name="T11" fmla="*/ 70 h 145"/>
              <a:gd name="T12" fmla="*/ 56 w 139"/>
              <a:gd name="T13" fmla="*/ 58 h 145"/>
              <a:gd name="T14" fmla="*/ 19 w 139"/>
              <a:gd name="T15" fmla="*/ 53 h 145"/>
              <a:gd name="T16" fmla="*/ 19 w 139"/>
              <a:gd name="T17" fmla="*/ 18 h 145"/>
              <a:gd name="T18" fmla="*/ 25 w 139"/>
              <a:gd name="T19" fmla="*/ 12 h 145"/>
              <a:gd name="T20" fmla="*/ 56 w 139"/>
              <a:gd name="T21" fmla="*/ 3 h 145"/>
              <a:gd name="T22" fmla="*/ 60 w 139"/>
              <a:gd name="T23" fmla="*/ 0 h 145"/>
              <a:gd name="T24" fmla="*/ 82 w 139"/>
              <a:gd name="T25" fmla="*/ 3 h 145"/>
              <a:gd name="T26" fmla="*/ 82 w 139"/>
              <a:gd name="T27" fmla="*/ 12 h 145"/>
              <a:gd name="T28" fmla="*/ 119 w 139"/>
              <a:gd name="T29" fmla="*/ 14 h 145"/>
              <a:gd name="T30" fmla="*/ 136 w 139"/>
              <a:gd name="T31" fmla="*/ 39 h 145"/>
              <a:gd name="T32" fmla="*/ 119 w 139"/>
              <a:gd name="T33" fmla="*/ 57 h 145"/>
              <a:gd name="T34" fmla="*/ 115 w 139"/>
              <a:gd name="T35" fmla="*/ 58 h 145"/>
              <a:gd name="T36" fmla="*/ 82 w 139"/>
              <a:gd name="T37" fmla="*/ 70 h 145"/>
              <a:gd name="T38" fmla="*/ 114 w 139"/>
              <a:gd name="T39" fmla="*/ 70 h 145"/>
              <a:gd name="T40" fmla="*/ 120 w 139"/>
              <a:gd name="T41" fmla="*/ 111 h 145"/>
              <a:gd name="T42" fmla="*/ 114 w 139"/>
              <a:gd name="T43" fmla="*/ 117 h 145"/>
              <a:gd name="T44" fmla="*/ 82 w 139"/>
              <a:gd name="T45" fmla="*/ 133 h 145"/>
              <a:gd name="T46" fmla="*/ 135 w 139"/>
              <a:gd name="T47" fmla="*/ 139 h 145"/>
              <a:gd name="T48" fmla="*/ 10 w 139"/>
              <a:gd name="T49" fmla="*/ 145 h 145"/>
              <a:gd name="T50" fmla="*/ 63 w 139"/>
              <a:gd name="T51" fmla="*/ 133 h 145"/>
              <a:gd name="T52" fmla="*/ 76 w 139"/>
              <a:gd name="T53" fmla="*/ 117 h 145"/>
              <a:gd name="T54" fmla="*/ 63 w 139"/>
              <a:gd name="T55" fmla="*/ 133 h 145"/>
              <a:gd name="T56" fmla="*/ 76 w 139"/>
              <a:gd name="T57" fmla="*/ 6 h 145"/>
              <a:gd name="T58" fmla="*/ 63 w 139"/>
              <a:gd name="T59" fmla="*/ 12 h 145"/>
              <a:gd name="T60" fmla="*/ 76 w 139"/>
              <a:gd name="T61" fmla="*/ 6 h 145"/>
              <a:gd name="T62" fmla="*/ 76 w 139"/>
              <a:gd name="T63" fmla="*/ 70 h 145"/>
              <a:gd name="T64" fmla="*/ 63 w 139"/>
              <a:gd name="T65" fmla="*/ 58 h 145"/>
              <a:gd name="T66" fmla="*/ 76 w 139"/>
              <a:gd name="T67" fmla="*/ 70 h 145"/>
              <a:gd name="T68" fmla="*/ 113 w 139"/>
              <a:gd name="T69" fmla="*/ 23 h 145"/>
              <a:gd name="T70" fmla="*/ 30 w 139"/>
              <a:gd name="T71" fmla="*/ 47 h 145"/>
              <a:gd name="T72" fmla="*/ 125 w 139"/>
              <a:gd name="T73" fmla="*/ 35 h 145"/>
              <a:gd name="T74" fmla="*/ 109 w 139"/>
              <a:gd name="T75" fmla="*/ 81 h 145"/>
              <a:gd name="T76" fmla="*/ 26 w 139"/>
              <a:gd name="T77" fmla="*/ 81 h 145"/>
              <a:gd name="T78" fmla="*/ 26 w 139"/>
              <a:gd name="T79" fmla="*/ 105 h 145"/>
              <a:gd name="T80" fmla="*/ 109 w 139"/>
              <a:gd name="T81" fmla="*/ 81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39" h="145">
                <a:moveTo>
                  <a:pt x="10" y="145"/>
                </a:moveTo>
                <a:cubicBezTo>
                  <a:pt x="6" y="145"/>
                  <a:pt x="4" y="142"/>
                  <a:pt x="4" y="139"/>
                </a:cubicBezTo>
                <a:cubicBezTo>
                  <a:pt x="4" y="136"/>
                  <a:pt x="6" y="133"/>
                  <a:pt x="10" y="133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6" y="117"/>
                  <a:pt x="56" y="117"/>
                  <a:pt x="56" y="117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2" y="117"/>
                  <a:pt x="21" y="116"/>
                  <a:pt x="20" y="115"/>
                </a:cubicBezTo>
                <a:cubicBezTo>
                  <a:pt x="2" y="97"/>
                  <a:pt x="2" y="97"/>
                  <a:pt x="2" y="97"/>
                </a:cubicBezTo>
                <a:cubicBezTo>
                  <a:pt x="0" y="95"/>
                  <a:pt x="0" y="92"/>
                  <a:pt x="2" y="89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71"/>
                  <a:pt x="22" y="70"/>
                  <a:pt x="24" y="70"/>
                </a:cubicBezTo>
                <a:cubicBezTo>
                  <a:pt x="56" y="70"/>
                  <a:pt x="56" y="70"/>
                  <a:pt x="56" y="70"/>
                </a:cubicBezTo>
                <a:cubicBezTo>
                  <a:pt x="56" y="58"/>
                  <a:pt x="56" y="58"/>
                  <a:pt x="56" y="58"/>
                </a:cubicBezTo>
                <a:cubicBezTo>
                  <a:pt x="24" y="58"/>
                  <a:pt x="24" y="58"/>
                  <a:pt x="24" y="58"/>
                </a:cubicBezTo>
                <a:cubicBezTo>
                  <a:pt x="21" y="58"/>
                  <a:pt x="19" y="56"/>
                  <a:pt x="19" y="53"/>
                </a:cubicBezTo>
                <a:cubicBezTo>
                  <a:pt x="19" y="52"/>
                  <a:pt x="19" y="52"/>
                  <a:pt x="19" y="52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4"/>
                  <a:pt x="21" y="12"/>
                  <a:pt x="24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56" y="12"/>
                  <a:pt x="56" y="12"/>
                  <a:pt x="56" y="12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1"/>
                  <a:pt x="58" y="0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81" y="0"/>
                  <a:pt x="82" y="1"/>
                  <a:pt x="82" y="3"/>
                </a:cubicBezTo>
                <a:cubicBezTo>
                  <a:pt x="82" y="3"/>
                  <a:pt x="82" y="3"/>
                  <a:pt x="82" y="3"/>
                </a:cubicBezTo>
                <a:cubicBezTo>
                  <a:pt x="82" y="12"/>
                  <a:pt x="82" y="12"/>
                  <a:pt x="82" y="12"/>
                </a:cubicBezTo>
                <a:cubicBezTo>
                  <a:pt x="115" y="12"/>
                  <a:pt x="115" y="12"/>
                  <a:pt x="115" y="12"/>
                </a:cubicBezTo>
                <a:cubicBezTo>
                  <a:pt x="117" y="12"/>
                  <a:pt x="118" y="13"/>
                  <a:pt x="119" y="14"/>
                </a:cubicBezTo>
                <a:cubicBezTo>
                  <a:pt x="136" y="31"/>
                  <a:pt x="136" y="31"/>
                  <a:pt x="136" y="31"/>
                </a:cubicBezTo>
                <a:cubicBezTo>
                  <a:pt x="139" y="33"/>
                  <a:pt x="139" y="37"/>
                  <a:pt x="136" y="39"/>
                </a:cubicBezTo>
                <a:cubicBezTo>
                  <a:pt x="136" y="39"/>
                  <a:pt x="136" y="39"/>
                  <a:pt x="136" y="39"/>
                </a:cubicBezTo>
                <a:cubicBezTo>
                  <a:pt x="119" y="57"/>
                  <a:pt x="119" y="57"/>
                  <a:pt x="119" y="57"/>
                </a:cubicBezTo>
                <a:cubicBezTo>
                  <a:pt x="118" y="58"/>
                  <a:pt x="116" y="58"/>
                  <a:pt x="115" y="58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82" y="58"/>
                  <a:pt x="82" y="58"/>
                  <a:pt x="82" y="58"/>
                </a:cubicBezTo>
                <a:cubicBezTo>
                  <a:pt x="82" y="70"/>
                  <a:pt x="82" y="70"/>
                  <a:pt x="82" y="70"/>
                </a:cubicBezTo>
                <a:cubicBezTo>
                  <a:pt x="114" y="70"/>
                  <a:pt x="114" y="70"/>
                  <a:pt x="114" y="70"/>
                </a:cubicBezTo>
                <a:cubicBezTo>
                  <a:pt x="114" y="70"/>
                  <a:pt x="114" y="70"/>
                  <a:pt x="114" y="70"/>
                </a:cubicBezTo>
                <a:cubicBezTo>
                  <a:pt x="118" y="70"/>
                  <a:pt x="120" y="73"/>
                  <a:pt x="120" y="76"/>
                </a:cubicBezTo>
                <a:cubicBezTo>
                  <a:pt x="120" y="111"/>
                  <a:pt x="120" y="111"/>
                  <a:pt x="120" y="111"/>
                </a:cubicBezTo>
                <a:cubicBezTo>
                  <a:pt x="120" y="111"/>
                  <a:pt x="120" y="111"/>
                  <a:pt x="120" y="111"/>
                </a:cubicBezTo>
                <a:cubicBezTo>
                  <a:pt x="120" y="114"/>
                  <a:pt x="118" y="117"/>
                  <a:pt x="114" y="117"/>
                </a:cubicBezTo>
                <a:cubicBezTo>
                  <a:pt x="82" y="117"/>
                  <a:pt x="82" y="117"/>
                  <a:pt x="82" y="117"/>
                </a:cubicBezTo>
                <a:cubicBezTo>
                  <a:pt x="82" y="133"/>
                  <a:pt x="82" y="133"/>
                  <a:pt x="82" y="133"/>
                </a:cubicBezTo>
                <a:cubicBezTo>
                  <a:pt x="129" y="133"/>
                  <a:pt x="129" y="133"/>
                  <a:pt x="129" y="133"/>
                </a:cubicBezTo>
                <a:cubicBezTo>
                  <a:pt x="132" y="133"/>
                  <a:pt x="135" y="136"/>
                  <a:pt x="135" y="139"/>
                </a:cubicBezTo>
                <a:cubicBezTo>
                  <a:pt x="135" y="142"/>
                  <a:pt x="132" y="145"/>
                  <a:pt x="129" y="145"/>
                </a:cubicBezTo>
                <a:cubicBezTo>
                  <a:pt x="10" y="145"/>
                  <a:pt x="10" y="145"/>
                  <a:pt x="10" y="145"/>
                </a:cubicBezTo>
                <a:close/>
                <a:moveTo>
                  <a:pt x="63" y="133"/>
                </a:moveTo>
                <a:cubicBezTo>
                  <a:pt x="63" y="133"/>
                  <a:pt x="63" y="133"/>
                  <a:pt x="63" y="133"/>
                </a:cubicBezTo>
                <a:cubicBezTo>
                  <a:pt x="76" y="133"/>
                  <a:pt x="76" y="133"/>
                  <a:pt x="76" y="133"/>
                </a:cubicBezTo>
                <a:cubicBezTo>
                  <a:pt x="76" y="117"/>
                  <a:pt x="76" y="117"/>
                  <a:pt x="76" y="117"/>
                </a:cubicBezTo>
                <a:cubicBezTo>
                  <a:pt x="63" y="117"/>
                  <a:pt x="63" y="117"/>
                  <a:pt x="63" y="117"/>
                </a:cubicBezTo>
                <a:cubicBezTo>
                  <a:pt x="63" y="133"/>
                  <a:pt x="63" y="133"/>
                  <a:pt x="63" y="133"/>
                </a:cubicBezTo>
                <a:close/>
                <a:moveTo>
                  <a:pt x="76" y="6"/>
                </a:moveTo>
                <a:cubicBezTo>
                  <a:pt x="76" y="6"/>
                  <a:pt x="76" y="6"/>
                  <a:pt x="76" y="6"/>
                </a:cubicBezTo>
                <a:cubicBezTo>
                  <a:pt x="63" y="6"/>
                  <a:pt x="63" y="6"/>
                  <a:pt x="63" y="6"/>
                </a:cubicBezTo>
                <a:cubicBezTo>
                  <a:pt x="63" y="12"/>
                  <a:pt x="63" y="12"/>
                  <a:pt x="63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76" y="6"/>
                  <a:pt x="76" y="6"/>
                  <a:pt x="76" y="6"/>
                </a:cubicBezTo>
                <a:close/>
                <a:moveTo>
                  <a:pt x="76" y="70"/>
                </a:moveTo>
                <a:cubicBezTo>
                  <a:pt x="76" y="70"/>
                  <a:pt x="76" y="70"/>
                  <a:pt x="76" y="70"/>
                </a:cubicBezTo>
                <a:cubicBezTo>
                  <a:pt x="76" y="58"/>
                  <a:pt x="76" y="58"/>
                  <a:pt x="76" y="58"/>
                </a:cubicBezTo>
                <a:cubicBezTo>
                  <a:pt x="63" y="58"/>
                  <a:pt x="63" y="58"/>
                  <a:pt x="63" y="58"/>
                </a:cubicBezTo>
                <a:cubicBezTo>
                  <a:pt x="63" y="70"/>
                  <a:pt x="63" y="70"/>
                  <a:pt x="63" y="70"/>
                </a:cubicBezTo>
                <a:cubicBezTo>
                  <a:pt x="76" y="70"/>
                  <a:pt x="76" y="70"/>
                  <a:pt x="76" y="70"/>
                </a:cubicBezTo>
                <a:close/>
                <a:moveTo>
                  <a:pt x="113" y="23"/>
                </a:moveTo>
                <a:cubicBezTo>
                  <a:pt x="113" y="23"/>
                  <a:pt x="113" y="23"/>
                  <a:pt x="113" y="23"/>
                </a:cubicBezTo>
                <a:cubicBezTo>
                  <a:pt x="30" y="23"/>
                  <a:pt x="30" y="23"/>
                  <a:pt x="30" y="23"/>
                </a:cubicBezTo>
                <a:cubicBezTo>
                  <a:pt x="30" y="47"/>
                  <a:pt x="30" y="47"/>
                  <a:pt x="30" y="47"/>
                </a:cubicBezTo>
                <a:cubicBezTo>
                  <a:pt x="113" y="47"/>
                  <a:pt x="113" y="47"/>
                  <a:pt x="113" y="47"/>
                </a:cubicBezTo>
                <a:cubicBezTo>
                  <a:pt x="125" y="35"/>
                  <a:pt x="125" y="35"/>
                  <a:pt x="125" y="35"/>
                </a:cubicBezTo>
                <a:cubicBezTo>
                  <a:pt x="113" y="23"/>
                  <a:pt x="113" y="23"/>
                  <a:pt x="113" y="23"/>
                </a:cubicBezTo>
                <a:close/>
                <a:moveTo>
                  <a:pt x="109" y="81"/>
                </a:moveTo>
                <a:cubicBezTo>
                  <a:pt x="109" y="81"/>
                  <a:pt x="109" y="81"/>
                  <a:pt x="109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14" y="93"/>
                  <a:pt x="14" y="93"/>
                  <a:pt x="14" y="93"/>
                </a:cubicBezTo>
                <a:cubicBezTo>
                  <a:pt x="26" y="105"/>
                  <a:pt x="26" y="105"/>
                  <a:pt x="26" y="105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09" y="81"/>
                  <a:pt x="109" y="81"/>
                  <a:pt x="109" y="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35867" name="Freeform 27"/>
          <p:cNvSpPr>
            <a:spLocks noEditPoints="1"/>
          </p:cNvSpPr>
          <p:nvPr/>
        </p:nvSpPr>
        <p:spPr bwMode="auto">
          <a:xfrm>
            <a:off x="2941638" y="3271520"/>
            <a:ext cx="219075" cy="257175"/>
          </a:xfrm>
          <a:custGeom>
            <a:avLst/>
            <a:gdLst>
              <a:gd name="T0" fmla="*/ 6 w 125"/>
              <a:gd name="T1" fmla="*/ 0 h 147"/>
              <a:gd name="T2" fmla="*/ 6 w 125"/>
              <a:gd name="T3" fmla="*/ 0 h 147"/>
              <a:gd name="T4" fmla="*/ 6 w 125"/>
              <a:gd name="T5" fmla="*/ 0 h 147"/>
              <a:gd name="T6" fmla="*/ 6 w 125"/>
              <a:gd name="T7" fmla="*/ 0 h 147"/>
              <a:gd name="T8" fmla="*/ 119 w 125"/>
              <a:gd name="T9" fmla="*/ 0 h 147"/>
              <a:gd name="T10" fmla="*/ 124 w 125"/>
              <a:gd name="T11" fmla="*/ 6 h 147"/>
              <a:gd name="T12" fmla="*/ 123 w 125"/>
              <a:gd name="T13" fmla="*/ 10 h 147"/>
              <a:gd name="T14" fmla="*/ 94 w 125"/>
              <a:gd name="T15" fmla="*/ 38 h 147"/>
              <a:gd name="T16" fmla="*/ 123 w 125"/>
              <a:gd name="T17" fmla="*/ 66 h 147"/>
              <a:gd name="T18" fmla="*/ 123 w 125"/>
              <a:gd name="T19" fmla="*/ 74 h 147"/>
              <a:gd name="T20" fmla="*/ 119 w 125"/>
              <a:gd name="T21" fmla="*/ 76 h 147"/>
              <a:gd name="T22" fmla="*/ 118 w 125"/>
              <a:gd name="T23" fmla="*/ 76 h 147"/>
              <a:gd name="T24" fmla="*/ 12 w 125"/>
              <a:gd name="T25" fmla="*/ 76 h 147"/>
              <a:gd name="T26" fmla="*/ 12 w 125"/>
              <a:gd name="T27" fmla="*/ 142 h 147"/>
              <a:gd name="T28" fmla="*/ 6 w 125"/>
              <a:gd name="T29" fmla="*/ 147 h 147"/>
              <a:gd name="T30" fmla="*/ 0 w 125"/>
              <a:gd name="T31" fmla="*/ 142 h 147"/>
              <a:gd name="T32" fmla="*/ 0 w 125"/>
              <a:gd name="T33" fmla="*/ 70 h 147"/>
              <a:gd name="T34" fmla="*/ 0 w 125"/>
              <a:gd name="T35" fmla="*/ 70 h 147"/>
              <a:gd name="T36" fmla="*/ 0 w 125"/>
              <a:gd name="T37" fmla="*/ 70 h 147"/>
              <a:gd name="T38" fmla="*/ 0 w 125"/>
              <a:gd name="T39" fmla="*/ 6 h 147"/>
              <a:gd name="T40" fmla="*/ 6 w 125"/>
              <a:gd name="T41" fmla="*/ 0 h 147"/>
              <a:gd name="T42" fmla="*/ 6 w 125"/>
              <a:gd name="T43" fmla="*/ 0 h 147"/>
              <a:gd name="T44" fmla="*/ 6 w 125"/>
              <a:gd name="T45" fmla="*/ 0 h 147"/>
              <a:gd name="T46" fmla="*/ 6 w 125"/>
              <a:gd name="T47" fmla="*/ 0 h 147"/>
              <a:gd name="T48" fmla="*/ 6 w 125"/>
              <a:gd name="T49" fmla="*/ 0 h 147"/>
              <a:gd name="T50" fmla="*/ 12 w 125"/>
              <a:gd name="T51" fmla="*/ 11 h 147"/>
              <a:gd name="T52" fmla="*/ 12 w 125"/>
              <a:gd name="T53" fmla="*/ 11 h 147"/>
              <a:gd name="T54" fmla="*/ 12 w 125"/>
              <a:gd name="T55" fmla="*/ 64 h 147"/>
              <a:gd name="T56" fmla="*/ 105 w 125"/>
              <a:gd name="T57" fmla="*/ 64 h 147"/>
              <a:gd name="T58" fmla="*/ 82 w 125"/>
              <a:gd name="T59" fmla="*/ 42 h 147"/>
              <a:gd name="T60" fmla="*/ 82 w 125"/>
              <a:gd name="T61" fmla="*/ 34 h 147"/>
              <a:gd name="T62" fmla="*/ 105 w 125"/>
              <a:gd name="T63" fmla="*/ 11 h 147"/>
              <a:gd name="T64" fmla="*/ 12 w 125"/>
              <a:gd name="T65" fmla="*/ 11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5" h="147">
                <a:moveTo>
                  <a:pt x="6" y="0"/>
                </a:move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119" y="0"/>
                  <a:pt x="119" y="0"/>
                  <a:pt x="119" y="0"/>
                </a:cubicBezTo>
                <a:cubicBezTo>
                  <a:pt x="122" y="0"/>
                  <a:pt x="124" y="2"/>
                  <a:pt x="124" y="6"/>
                </a:cubicBezTo>
                <a:cubicBezTo>
                  <a:pt x="124" y="7"/>
                  <a:pt x="124" y="9"/>
                  <a:pt x="123" y="10"/>
                </a:cubicBezTo>
                <a:cubicBezTo>
                  <a:pt x="94" y="38"/>
                  <a:pt x="94" y="38"/>
                  <a:pt x="94" y="38"/>
                </a:cubicBezTo>
                <a:cubicBezTo>
                  <a:pt x="123" y="66"/>
                  <a:pt x="123" y="66"/>
                  <a:pt x="123" y="66"/>
                </a:cubicBezTo>
                <a:cubicBezTo>
                  <a:pt x="125" y="68"/>
                  <a:pt x="125" y="72"/>
                  <a:pt x="123" y="74"/>
                </a:cubicBezTo>
                <a:cubicBezTo>
                  <a:pt x="121" y="75"/>
                  <a:pt x="120" y="76"/>
                  <a:pt x="119" y="76"/>
                </a:cubicBezTo>
                <a:cubicBezTo>
                  <a:pt x="118" y="76"/>
                  <a:pt x="118" y="76"/>
                  <a:pt x="118" y="76"/>
                </a:cubicBezTo>
                <a:cubicBezTo>
                  <a:pt x="12" y="76"/>
                  <a:pt x="12" y="76"/>
                  <a:pt x="12" y="76"/>
                </a:cubicBezTo>
                <a:cubicBezTo>
                  <a:pt x="12" y="142"/>
                  <a:pt x="12" y="142"/>
                  <a:pt x="12" y="142"/>
                </a:cubicBezTo>
                <a:cubicBezTo>
                  <a:pt x="12" y="145"/>
                  <a:pt x="9" y="147"/>
                  <a:pt x="6" y="147"/>
                </a:cubicBezTo>
                <a:cubicBezTo>
                  <a:pt x="3" y="147"/>
                  <a:pt x="0" y="145"/>
                  <a:pt x="0" y="142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6" y="0"/>
                </a:cubicBezTo>
                <a:close/>
                <a:moveTo>
                  <a:pt x="6" y="0"/>
                </a:move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lose/>
                <a:moveTo>
                  <a:pt x="12" y="11"/>
                </a:moveTo>
                <a:cubicBezTo>
                  <a:pt x="12" y="11"/>
                  <a:pt x="12" y="11"/>
                  <a:pt x="12" y="11"/>
                </a:cubicBezTo>
                <a:cubicBezTo>
                  <a:pt x="12" y="64"/>
                  <a:pt x="12" y="64"/>
                  <a:pt x="12" y="64"/>
                </a:cubicBezTo>
                <a:cubicBezTo>
                  <a:pt x="105" y="64"/>
                  <a:pt x="105" y="64"/>
                  <a:pt x="105" y="64"/>
                </a:cubicBezTo>
                <a:cubicBezTo>
                  <a:pt x="82" y="42"/>
                  <a:pt x="82" y="42"/>
                  <a:pt x="82" y="42"/>
                </a:cubicBezTo>
                <a:cubicBezTo>
                  <a:pt x="80" y="40"/>
                  <a:pt x="80" y="36"/>
                  <a:pt x="82" y="34"/>
                </a:cubicBezTo>
                <a:cubicBezTo>
                  <a:pt x="105" y="11"/>
                  <a:pt x="105" y="11"/>
                  <a:pt x="105" y="11"/>
                </a:cubicBezTo>
                <a:cubicBezTo>
                  <a:pt x="12" y="11"/>
                  <a:pt x="12" y="11"/>
                  <a:pt x="12" y="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35868" name="Freeform 28"/>
          <p:cNvSpPr>
            <a:spLocks noEditPoints="1"/>
          </p:cNvSpPr>
          <p:nvPr/>
        </p:nvSpPr>
        <p:spPr bwMode="auto">
          <a:xfrm>
            <a:off x="5902325" y="2649220"/>
            <a:ext cx="261938" cy="258763"/>
          </a:xfrm>
          <a:custGeom>
            <a:avLst/>
            <a:gdLst>
              <a:gd name="T0" fmla="*/ 145 w 149"/>
              <a:gd name="T1" fmla="*/ 101 h 148"/>
              <a:gd name="T2" fmla="*/ 145 w 149"/>
              <a:gd name="T3" fmla="*/ 111 h 148"/>
              <a:gd name="T4" fmla="*/ 72 w 149"/>
              <a:gd name="T5" fmla="*/ 147 h 148"/>
              <a:gd name="T6" fmla="*/ 1 w 149"/>
              <a:gd name="T7" fmla="*/ 103 h 148"/>
              <a:gd name="T8" fmla="*/ 24 w 149"/>
              <a:gd name="T9" fmla="*/ 90 h 148"/>
              <a:gd name="T10" fmla="*/ 1 w 149"/>
              <a:gd name="T11" fmla="*/ 71 h 148"/>
              <a:gd name="T12" fmla="*/ 24 w 149"/>
              <a:gd name="T13" fmla="*/ 58 h 148"/>
              <a:gd name="T14" fmla="*/ 1 w 149"/>
              <a:gd name="T15" fmla="*/ 40 h 148"/>
              <a:gd name="T16" fmla="*/ 72 w 149"/>
              <a:gd name="T17" fmla="*/ 1 h 148"/>
              <a:gd name="T18" fmla="*/ 145 w 149"/>
              <a:gd name="T19" fmla="*/ 37 h 148"/>
              <a:gd name="T20" fmla="*/ 145 w 149"/>
              <a:gd name="T21" fmla="*/ 47 h 148"/>
              <a:gd name="T22" fmla="*/ 145 w 149"/>
              <a:gd name="T23" fmla="*/ 69 h 148"/>
              <a:gd name="T24" fmla="*/ 145 w 149"/>
              <a:gd name="T25" fmla="*/ 79 h 148"/>
              <a:gd name="T26" fmla="*/ 130 w 149"/>
              <a:gd name="T27" fmla="*/ 106 h 148"/>
              <a:gd name="T28" fmla="*/ 113 w 149"/>
              <a:gd name="T29" fmla="*/ 96 h 148"/>
              <a:gd name="T30" fmla="*/ 75 w 149"/>
              <a:gd name="T31" fmla="*/ 116 h 148"/>
              <a:gd name="T32" fmla="*/ 74 w 149"/>
              <a:gd name="T33" fmla="*/ 116 h 148"/>
              <a:gd name="T34" fmla="*/ 74 w 149"/>
              <a:gd name="T35" fmla="*/ 116 h 148"/>
              <a:gd name="T36" fmla="*/ 73 w 149"/>
              <a:gd name="T37" fmla="*/ 116 h 148"/>
              <a:gd name="T38" fmla="*/ 72 w 149"/>
              <a:gd name="T39" fmla="*/ 115 h 148"/>
              <a:gd name="T40" fmla="*/ 18 w 149"/>
              <a:gd name="T41" fmla="*/ 106 h 148"/>
              <a:gd name="T42" fmla="*/ 130 w 149"/>
              <a:gd name="T43" fmla="*/ 106 h 148"/>
              <a:gd name="T44" fmla="*/ 74 w 149"/>
              <a:gd name="T45" fmla="*/ 104 h 148"/>
              <a:gd name="T46" fmla="*/ 113 w 149"/>
              <a:gd name="T47" fmla="*/ 64 h 148"/>
              <a:gd name="T48" fmla="*/ 75 w 149"/>
              <a:gd name="T49" fmla="*/ 84 h 148"/>
              <a:gd name="T50" fmla="*/ 74 w 149"/>
              <a:gd name="T51" fmla="*/ 84 h 148"/>
              <a:gd name="T52" fmla="*/ 74 w 149"/>
              <a:gd name="T53" fmla="*/ 84 h 148"/>
              <a:gd name="T54" fmla="*/ 73 w 149"/>
              <a:gd name="T55" fmla="*/ 84 h 148"/>
              <a:gd name="T56" fmla="*/ 72 w 149"/>
              <a:gd name="T57" fmla="*/ 84 h 148"/>
              <a:gd name="T58" fmla="*/ 18 w 149"/>
              <a:gd name="T59" fmla="*/ 74 h 148"/>
              <a:gd name="T60" fmla="*/ 74 w 149"/>
              <a:gd name="T61" fmla="*/ 72 h 148"/>
              <a:gd name="T62" fmla="*/ 130 w 149"/>
              <a:gd name="T63" fmla="*/ 42 h 148"/>
              <a:gd name="T64" fmla="*/ 18 w 149"/>
              <a:gd name="T65" fmla="*/ 42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9" h="148">
                <a:moveTo>
                  <a:pt x="124" y="90"/>
                </a:moveTo>
                <a:cubicBezTo>
                  <a:pt x="145" y="101"/>
                  <a:pt x="145" y="101"/>
                  <a:pt x="145" y="101"/>
                </a:cubicBezTo>
                <a:cubicBezTo>
                  <a:pt x="148" y="102"/>
                  <a:pt x="149" y="106"/>
                  <a:pt x="147" y="108"/>
                </a:cubicBezTo>
                <a:cubicBezTo>
                  <a:pt x="147" y="109"/>
                  <a:pt x="146" y="110"/>
                  <a:pt x="145" y="111"/>
                </a:cubicBezTo>
                <a:cubicBezTo>
                  <a:pt x="77" y="147"/>
                  <a:pt x="77" y="147"/>
                  <a:pt x="77" y="147"/>
                </a:cubicBezTo>
                <a:cubicBezTo>
                  <a:pt x="75" y="148"/>
                  <a:pt x="73" y="148"/>
                  <a:pt x="72" y="147"/>
                </a:cubicBezTo>
                <a:cubicBezTo>
                  <a:pt x="4" y="111"/>
                  <a:pt x="4" y="111"/>
                  <a:pt x="4" y="111"/>
                </a:cubicBezTo>
                <a:cubicBezTo>
                  <a:pt x="1" y="109"/>
                  <a:pt x="0" y="106"/>
                  <a:pt x="1" y="103"/>
                </a:cubicBezTo>
                <a:cubicBezTo>
                  <a:pt x="2" y="102"/>
                  <a:pt x="3" y="101"/>
                  <a:pt x="4" y="101"/>
                </a:cubicBezTo>
                <a:cubicBezTo>
                  <a:pt x="24" y="90"/>
                  <a:pt x="24" y="90"/>
                  <a:pt x="24" y="90"/>
                </a:cubicBezTo>
                <a:cubicBezTo>
                  <a:pt x="4" y="79"/>
                  <a:pt x="4" y="79"/>
                  <a:pt x="4" y="79"/>
                </a:cubicBezTo>
                <a:cubicBezTo>
                  <a:pt x="1" y="77"/>
                  <a:pt x="0" y="74"/>
                  <a:pt x="1" y="71"/>
                </a:cubicBezTo>
                <a:cubicBezTo>
                  <a:pt x="2" y="70"/>
                  <a:pt x="3" y="69"/>
                  <a:pt x="4" y="69"/>
                </a:cubicBezTo>
                <a:cubicBezTo>
                  <a:pt x="24" y="58"/>
                  <a:pt x="24" y="58"/>
                  <a:pt x="24" y="58"/>
                </a:cubicBezTo>
                <a:cubicBezTo>
                  <a:pt x="4" y="47"/>
                  <a:pt x="4" y="47"/>
                  <a:pt x="4" y="47"/>
                </a:cubicBezTo>
                <a:cubicBezTo>
                  <a:pt x="1" y="46"/>
                  <a:pt x="0" y="42"/>
                  <a:pt x="1" y="40"/>
                </a:cubicBezTo>
                <a:cubicBezTo>
                  <a:pt x="2" y="39"/>
                  <a:pt x="3" y="38"/>
                  <a:pt x="4" y="37"/>
                </a:cubicBezTo>
                <a:cubicBezTo>
                  <a:pt x="72" y="1"/>
                  <a:pt x="72" y="1"/>
                  <a:pt x="72" y="1"/>
                </a:cubicBezTo>
                <a:cubicBezTo>
                  <a:pt x="73" y="0"/>
                  <a:pt x="75" y="0"/>
                  <a:pt x="77" y="1"/>
                </a:cubicBezTo>
                <a:cubicBezTo>
                  <a:pt x="145" y="37"/>
                  <a:pt x="145" y="37"/>
                  <a:pt x="145" y="37"/>
                </a:cubicBezTo>
                <a:cubicBezTo>
                  <a:pt x="148" y="39"/>
                  <a:pt x="149" y="42"/>
                  <a:pt x="147" y="45"/>
                </a:cubicBezTo>
                <a:cubicBezTo>
                  <a:pt x="147" y="46"/>
                  <a:pt x="146" y="47"/>
                  <a:pt x="145" y="47"/>
                </a:cubicBezTo>
                <a:cubicBezTo>
                  <a:pt x="124" y="58"/>
                  <a:pt x="124" y="58"/>
                  <a:pt x="124" y="58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48" y="70"/>
                  <a:pt x="149" y="74"/>
                  <a:pt x="147" y="77"/>
                </a:cubicBezTo>
                <a:cubicBezTo>
                  <a:pt x="147" y="78"/>
                  <a:pt x="146" y="78"/>
                  <a:pt x="145" y="79"/>
                </a:cubicBezTo>
                <a:cubicBezTo>
                  <a:pt x="124" y="90"/>
                  <a:pt x="124" y="90"/>
                  <a:pt x="124" y="90"/>
                </a:cubicBezTo>
                <a:close/>
                <a:moveTo>
                  <a:pt x="130" y="106"/>
                </a:moveTo>
                <a:cubicBezTo>
                  <a:pt x="130" y="106"/>
                  <a:pt x="130" y="106"/>
                  <a:pt x="130" y="106"/>
                </a:cubicBezTo>
                <a:cubicBezTo>
                  <a:pt x="113" y="96"/>
                  <a:pt x="113" y="96"/>
                  <a:pt x="113" y="96"/>
                </a:cubicBezTo>
                <a:cubicBezTo>
                  <a:pt x="77" y="115"/>
                  <a:pt x="77" y="115"/>
                  <a:pt x="77" y="115"/>
                </a:cubicBezTo>
                <a:cubicBezTo>
                  <a:pt x="76" y="116"/>
                  <a:pt x="76" y="116"/>
                  <a:pt x="75" y="116"/>
                </a:cubicBezTo>
                <a:cubicBezTo>
                  <a:pt x="75" y="116"/>
                  <a:pt x="75" y="116"/>
                  <a:pt x="75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6"/>
                  <a:pt x="73" y="116"/>
                  <a:pt x="73" y="116"/>
                </a:cubicBezTo>
                <a:cubicBezTo>
                  <a:pt x="73" y="116"/>
                  <a:pt x="73" y="116"/>
                  <a:pt x="73" y="116"/>
                </a:cubicBezTo>
                <a:cubicBezTo>
                  <a:pt x="73" y="116"/>
                  <a:pt x="72" y="116"/>
                  <a:pt x="72" y="115"/>
                </a:cubicBezTo>
                <a:cubicBezTo>
                  <a:pt x="36" y="96"/>
                  <a:pt x="36" y="96"/>
                  <a:pt x="36" y="96"/>
                </a:cubicBezTo>
                <a:cubicBezTo>
                  <a:pt x="18" y="106"/>
                  <a:pt x="18" y="106"/>
                  <a:pt x="18" y="106"/>
                </a:cubicBezTo>
                <a:cubicBezTo>
                  <a:pt x="74" y="136"/>
                  <a:pt x="74" y="136"/>
                  <a:pt x="74" y="136"/>
                </a:cubicBezTo>
                <a:cubicBezTo>
                  <a:pt x="130" y="106"/>
                  <a:pt x="130" y="106"/>
                  <a:pt x="130" y="106"/>
                </a:cubicBezTo>
                <a:close/>
                <a:moveTo>
                  <a:pt x="74" y="104"/>
                </a:moveTo>
                <a:cubicBezTo>
                  <a:pt x="74" y="104"/>
                  <a:pt x="74" y="104"/>
                  <a:pt x="74" y="104"/>
                </a:cubicBezTo>
                <a:cubicBezTo>
                  <a:pt x="93" y="94"/>
                  <a:pt x="112" y="84"/>
                  <a:pt x="130" y="74"/>
                </a:cubicBezTo>
                <a:cubicBezTo>
                  <a:pt x="113" y="64"/>
                  <a:pt x="113" y="64"/>
                  <a:pt x="113" y="64"/>
                </a:cubicBezTo>
                <a:cubicBezTo>
                  <a:pt x="77" y="84"/>
                  <a:pt x="77" y="84"/>
                  <a:pt x="77" y="84"/>
                </a:cubicBezTo>
                <a:cubicBezTo>
                  <a:pt x="76" y="84"/>
                  <a:pt x="76" y="84"/>
                  <a:pt x="75" y="84"/>
                </a:cubicBezTo>
                <a:cubicBezTo>
                  <a:pt x="75" y="84"/>
                  <a:pt x="75" y="84"/>
                  <a:pt x="75" y="84"/>
                </a:cubicBezTo>
                <a:cubicBezTo>
                  <a:pt x="74" y="84"/>
                  <a:pt x="74" y="84"/>
                  <a:pt x="74" y="84"/>
                </a:cubicBezTo>
                <a:cubicBezTo>
                  <a:pt x="74" y="84"/>
                  <a:pt x="74" y="84"/>
                  <a:pt x="74" y="84"/>
                </a:cubicBezTo>
                <a:cubicBezTo>
                  <a:pt x="74" y="84"/>
                  <a:pt x="74" y="84"/>
                  <a:pt x="74" y="84"/>
                </a:cubicBezTo>
                <a:cubicBezTo>
                  <a:pt x="74" y="84"/>
                  <a:pt x="74" y="84"/>
                  <a:pt x="74" y="84"/>
                </a:cubicBezTo>
                <a:cubicBezTo>
                  <a:pt x="73" y="84"/>
                  <a:pt x="73" y="84"/>
                  <a:pt x="73" y="84"/>
                </a:cubicBezTo>
                <a:cubicBezTo>
                  <a:pt x="73" y="84"/>
                  <a:pt x="73" y="84"/>
                  <a:pt x="73" y="84"/>
                </a:cubicBezTo>
                <a:cubicBezTo>
                  <a:pt x="73" y="84"/>
                  <a:pt x="72" y="84"/>
                  <a:pt x="72" y="84"/>
                </a:cubicBezTo>
                <a:cubicBezTo>
                  <a:pt x="36" y="64"/>
                  <a:pt x="36" y="64"/>
                  <a:pt x="36" y="64"/>
                </a:cubicBezTo>
                <a:cubicBezTo>
                  <a:pt x="18" y="74"/>
                  <a:pt x="18" y="74"/>
                  <a:pt x="18" y="74"/>
                </a:cubicBezTo>
                <a:cubicBezTo>
                  <a:pt x="37" y="84"/>
                  <a:pt x="55" y="94"/>
                  <a:pt x="74" y="104"/>
                </a:cubicBezTo>
                <a:close/>
                <a:moveTo>
                  <a:pt x="74" y="72"/>
                </a:moveTo>
                <a:cubicBezTo>
                  <a:pt x="74" y="72"/>
                  <a:pt x="74" y="72"/>
                  <a:pt x="74" y="72"/>
                </a:cubicBezTo>
                <a:cubicBezTo>
                  <a:pt x="93" y="62"/>
                  <a:pt x="112" y="52"/>
                  <a:pt x="130" y="42"/>
                </a:cubicBezTo>
                <a:cubicBezTo>
                  <a:pt x="74" y="12"/>
                  <a:pt x="74" y="12"/>
                  <a:pt x="74" y="12"/>
                </a:cubicBezTo>
                <a:cubicBezTo>
                  <a:pt x="18" y="42"/>
                  <a:pt x="18" y="42"/>
                  <a:pt x="18" y="42"/>
                </a:cubicBezTo>
                <a:cubicBezTo>
                  <a:pt x="37" y="52"/>
                  <a:pt x="55" y="62"/>
                  <a:pt x="74" y="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855663" y="1994535"/>
            <a:ext cx="2376487" cy="119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lvl="0" algn="r">
              <a:lnSpc>
                <a:spcPct val="120000"/>
              </a:lnSpc>
            </a:pPr>
            <a:r>
              <a:rPr lang="de-DE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CO2 Ausstoss Chinas </a:t>
            </a:r>
            <a:r>
              <a:rPr lang="en-US" altLang="de-DE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erreicht </a:t>
            </a:r>
            <a:r>
              <a:rPr lang="de-DE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den Scheitelpunkt </a:t>
            </a:r>
            <a:r>
              <a:rPr lang="en-US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 </a:t>
            </a:r>
            <a:endParaRPr lang="zh-CN" altLang="en-US" sz="2000" b="1" dirty="0">
              <a:solidFill>
                <a:srgbClr val="629CB0"/>
              </a:solidFill>
              <a:ea typeface="华文细黑" panose="02010600040101010101" pitchFamily="2" charset="-122"/>
            </a:endParaRPr>
          </a:p>
          <a:p>
            <a:pPr algn="r"/>
            <a:endParaRPr lang="zh-CN" altLang="en-US" sz="2000" b="1" dirty="0">
              <a:solidFill>
                <a:srgbClr val="629CB0"/>
              </a:solidFill>
              <a:ea typeface="华文细黑" panose="02010600040101010101" pitchFamily="2" charset="-122"/>
            </a:endParaRP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998538" y="3719195"/>
            <a:ext cx="237648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lvl="0" algn="r"/>
            <a:r>
              <a:rPr lang="zh-CN" altLang="en-US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Carbon Intensity</a:t>
            </a:r>
            <a:endParaRPr lang="zh-CN" altLang="en-US" sz="1600" b="1" dirty="0">
              <a:solidFill>
                <a:srgbClr val="629CB0"/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lvl="0" algn="r"/>
            <a:r>
              <a:rPr lang="de-DE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im Vergleich zu 2005</a:t>
            </a:r>
            <a:r>
              <a:rPr lang="en-US"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  </a:t>
            </a:r>
            <a:endParaRPr lang="zh-CN" altLang="en-US" sz="2000" b="1" dirty="0">
              <a:solidFill>
                <a:srgbClr val="629CB0"/>
              </a:solidFill>
              <a:ea typeface="华文细黑" panose="02010600040101010101" pitchFamily="2" charset="-122"/>
            </a:endParaRPr>
          </a:p>
          <a:p>
            <a:pPr algn="r"/>
            <a:endParaRPr lang="zh-CN" altLang="en-US" sz="2000" b="1" dirty="0">
              <a:solidFill>
                <a:srgbClr val="629CB0"/>
              </a:solidFill>
              <a:ea typeface="华文细黑" panose="020106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9595" y="687070"/>
            <a:ext cx="8306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sz="24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China's Intended Nationally Determined Contributions </a:t>
            </a:r>
            <a:endParaRPr lang="de-DE" altLang="zh-CN" sz="24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46780" y="2319020"/>
            <a:ext cx="98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endParaRPr lang="de-DE" altLang="zh-CN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84220" y="3303905"/>
            <a:ext cx="1372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spcAft>
                <a:spcPts val="0"/>
              </a:spcAft>
            </a:pPr>
            <a:r>
              <a:rPr lang="de-DE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minus </a:t>
            </a:r>
            <a:endParaRPr lang="de-DE" altLang="zh-CN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</a:pPr>
            <a:r>
              <a:rPr lang="de-DE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bis </a:t>
            </a:r>
            <a:endParaRPr lang="de-DE" altLang="zh-CN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</a:pPr>
            <a:r>
              <a:rPr lang="de-DE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65%</a:t>
            </a:r>
            <a:r>
              <a:rPr lang="de-DE" altLang="zh-CN" sz="1600">
                <a:solidFill>
                  <a:schemeClr val="bg1"/>
                </a:solidFill>
              </a:rPr>
              <a:t> </a:t>
            </a:r>
            <a:endParaRPr lang="de-DE" altLang="zh-CN" sz="16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21860" y="2159000"/>
            <a:ext cx="98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de-DE" altLang="zh-CN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de-DE" altLang="zh-CN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4"/>
          <p:cNvSpPr>
            <a:spLocks noChangeArrowheads="1"/>
          </p:cNvSpPr>
          <p:nvPr/>
        </p:nvSpPr>
        <p:spPr bwMode="auto">
          <a:xfrm>
            <a:off x="5702300" y="1687195"/>
            <a:ext cx="317309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 lvl="0" algn="l"/>
            <a:r>
              <a:rPr lang="de-DE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D</a:t>
            </a:r>
            <a:r>
              <a:rPr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er Anteil der nicht-fossilen Energien an dem Primärenergieverbrauch</a:t>
            </a:r>
            <a:r>
              <a:rPr lang="en-US" altLang="zh-CN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 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ea typeface="华文细黑" panose="02010600040101010101" pitchFamily="2" charset="-122"/>
            </a:endParaRPr>
          </a:p>
          <a:p>
            <a:pPr lvl="0" algn="l"/>
            <a:endParaRPr lang="zh-CN" altLang="en-US" sz="800" dirty="0">
              <a:solidFill>
                <a:schemeClr val="tx1">
                  <a:lumMod val="50000"/>
                  <a:lumOff val="50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21514" name="Freeform 10"/>
          <p:cNvSpPr>
            <a:spLocks noEditPoints="1"/>
          </p:cNvSpPr>
          <p:nvPr/>
        </p:nvSpPr>
        <p:spPr bwMode="auto">
          <a:xfrm>
            <a:off x="4073525" y="1438910"/>
            <a:ext cx="326390" cy="320040"/>
          </a:xfrm>
          <a:custGeom>
            <a:avLst/>
            <a:gdLst>
              <a:gd name="T0" fmla="*/ 100 w 100"/>
              <a:gd name="T1" fmla="*/ 56 h 100"/>
              <a:gd name="T2" fmla="*/ 44 w 100"/>
              <a:gd name="T3" fmla="*/ 0 h 100"/>
              <a:gd name="T4" fmla="*/ 40 w 100"/>
              <a:gd name="T5" fmla="*/ 0 h 100"/>
              <a:gd name="T6" fmla="*/ 40 w 100"/>
              <a:gd name="T7" fmla="*/ 11 h 100"/>
              <a:gd name="T8" fmla="*/ 0 w 100"/>
              <a:gd name="T9" fmla="*/ 56 h 100"/>
              <a:gd name="T10" fmla="*/ 44 w 100"/>
              <a:gd name="T11" fmla="*/ 100 h 100"/>
              <a:gd name="T12" fmla="*/ 69 w 100"/>
              <a:gd name="T13" fmla="*/ 93 h 100"/>
              <a:gd name="T14" fmla="*/ 89 w 100"/>
              <a:gd name="T15" fmla="*/ 60 h 100"/>
              <a:gd name="T16" fmla="*/ 100 w 100"/>
              <a:gd name="T17" fmla="*/ 60 h 100"/>
              <a:gd name="T18" fmla="*/ 100 w 100"/>
              <a:gd name="T19" fmla="*/ 56 h 100"/>
              <a:gd name="T20" fmla="*/ 64 w 100"/>
              <a:gd name="T21" fmla="*/ 86 h 100"/>
              <a:gd name="T22" fmla="*/ 44 w 100"/>
              <a:gd name="T23" fmla="*/ 92 h 100"/>
              <a:gd name="T24" fmla="*/ 8 w 100"/>
              <a:gd name="T25" fmla="*/ 56 h 100"/>
              <a:gd name="T26" fmla="*/ 40 w 100"/>
              <a:gd name="T27" fmla="*/ 20 h 100"/>
              <a:gd name="T28" fmla="*/ 40 w 100"/>
              <a:gd name="T29" fmla="*/ 60 h 100"/>
              <a:gd name="T30" fmla="*/ 80 w 100"/>
              <a:gd name="T31" fmla="*/ 60 h 100"/>
              <a:gd name="T32" fmla="*/ 64 w 100"/>
              <a:gd name="T33" fmla="*/ 86 h 100"/>
              <a:gd name="T34" fmla="*/ 49 w 100"/>
              <a:gd name="T35" fmla="*/ 52 h 100"/>
              <a:gd name="T36" fmla="*/ 49 w 100"/>
              <a:gd name="T37" fmla="*/ 9 h 100"/>
              <a:gd name="T38" fmla="*/ 91 w 100"/>
              <a:gd name="T39" fmla="*/ 52 h 100"/>
              <a:gd name="T40" fmla="*/ 49 w 100"/>
              <a:gd name="T41" fmla="*/ 52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100">
                <a:moveTo>
                  <a:pt x="100" y="56"/>
                </a:moveTo>
                <a:cubicBezTo>
                  <a:pt x="100" y="25"/>
                  <a:pt x="75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11"/>
                  <a:pt x="40" y="11"/>
                  <a:pt x="40" y="11"/>
                </a:cubicBezTo>
                <a:cubicBezTo>
                  <a:pt x="17" y="14"/>
                  <a:pt x="0" y="33"/>
                  <a:pt x="0" y="56"/>
                </a:cubicBezTo>
                <a:cubicBezTo>
                  <a:pt x="0" y="80"/>
                  <a:pt x="20" y="100"/>
                  <a:pt x="44" y="100"/>
                </a:cubicBezTo>
                <a:cubicBezTo>
                  <a:pt x="53" y="100"/>
                  <a:pt x="62" y="98"/>
                  <a:pt x="69" y="93"/>
                </a:cubicBezTo>
                <a:cubicBezTo>
                  <a:pt x="80" y="85"/>
                  <a:pt x="87" y="73"/>
                  <a:pt x="89" y="60"/>
                </a:cubicBezTo>
                <a:cubicBezTo>
                  <a:pt x="100" y="60"/>
                  <a:pt x="100" y="60"/>
                  <a:pt x="100" y="60"/>
                </a:cubicBezTo>
                <a:lnTo>
                  <a:pt x="100" y="56"/>
                </a:lnTo>
                <a:close/>
                <a:moveTo>
                  <a:pt x="64" y="86"/>
                </a:moveTo>
                <a:cubicBezTo>
                  <a:pt x="59" y="90"/>
                  <a:pt x="52" y="92"/>
                  <a:pt x="44" y="92"/>
                </a:cubicBezTo>
                <a:cubicBezTo>
                  <a:pt x="25" y="92"/>
                  <a:pt x="8" y="76"/>
                  <a:pt x="8" y="56"/>
                </a:cubicBezTo>
                <a:cubicBezTo>
                  <a:pt x="8" y="37"/>
                  <a:pt x="22" y="22"/>
                  <a:pt x="40" y="20"/>
                </a:cubicBezTo>
                <a:cubicBezTo>
                  <a:pt x="40" y="60"/>
                  <a:pt x="40" y="60"/>
                  <a:pt x="40" y="60"/>
                </a:cubicBezTo>
                <a:cubicBezTo>
                  <a:pt x="80" y="60"/>
                  <a:pt x="80" y="60"/>
                  <a:pt x="80" y="60"/>
                </a:cubicBezTo>
                <a:cubicBezTo>
                  <a:pt x="79" y="70"/>
                  <a:pt x="73" y="80"/>
                  <a:pt x="64" y="86"/>
                </a:cubicBezTo>
                <a:moveTo>
                  <a:pt x="49" y="52"/>
                </a:moveTo>
                <a:cubicBezTo>
                  <a:pt x="49" y="9"/>
                  <a:pt x="49" y="9"/>
                  <a:pt x="49" y="9"/>
                </a:cubicBezTo>
                <a:cubicBezTo>
                  <a:pt x="71" y="11"/>
                  <a:pt x="89" y="29"/>
                  <a:pt x="91" y="52"/>
                </a:cubicBezTo>
                <a:lnTo>
                  <a:pt x="49" y="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58665" y="3312795"/>
            <a:ext cx="1193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de-DE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4,5 </a:t>
            </a:r>
            <a:endParaRPr lang="de-DE" altLang="zh-CN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altLang="zh-CN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Mrd.  m</a:t>
            </a:r>
            <a:r>
              <a:rPr lang="de-DE" altLang="zh-CN" sz="16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de-DE" altLang="zh-CN" sz="1600" b="1" baseline="30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5902325" y="3623310"/>
            <a:ext cx="286639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 lvl="0" algn="l" fontAlgn="auto">
              <a:lnSpc>
                <a:spcPct val="100000"/>
              </a:lnSpc>
            </a:pPr>
            <a:r>
              <a:rPr lang="de-DE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D</a:t>
            </a:r>
            <a:r>
              <a:rPr altLang="zh-CN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as Forest Stock Volume</a:t>
            </a:r>
            <a:endParaRPr altLang="zh-CN" sz="1600" b="1" dirty="0">
              <a:solidFill>
                <a:srgbClr val="629CB0"/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  <a:p>
            <a:pPr lvl="0" algn="l" fontAlgn="auto">
              <a:lnSpc>
                <a:spcPct val="100000"/>
              </a:lnSpc>
            </a:pPr>
            <a:r>
              <a:rPr lang="de-DE" sz="1600" b="1" dirty="0">
                <a:solidFill>
                  <a:srgbClr val="629CB0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rPr>
              <a:t>auf der Basis von 2005</a:t>
            </a:r>
            <a:endParaRPr lang="de-DE" sz="1600" b="1" dirty="0">
              <a:solidFill>
                <a:srgbClr val="629CB0"/>
              </a:solidFill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7" name="文本框 6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1" name="Rectangle 21"/>
          <p:cNvSpPr>
            <a:spLocks noChangeArrowheads="1"/>
          </p:cNvSpPr>
          <p:nvPr/>
        </p:nvSpPr>
        <p:spPr bwMode="auto">
          <a:xfrm>
            <a:off x="6482715" y="1972945"/>
            <a:ext cx="1371600" cy="1381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6482715" y="2966085"/>
            <a:ext cx="1371600" cy="387985"/>
          </a:xfrm>
          <a:prstGeom prst="rect">
            <a:avLst/>
          </a:prstGeom>
          <a:solidFill>
            <a:srgbClr val="629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华文细黑" panose="02010600040101010101" pitchFamily="2" charset="-122"/>
            </a:endParaRPr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>
            <a:off x="6606540" y="2096770"/>
            <a:ext cx="1123950" cy="1133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93" name="Rectangle 33"/>
          <p:cNvSpPr>
            <a:spLocks noChangeArrowheads="1"/>
          </p:cNvSpPr>
          <p:nvPr/>
        </p:nvSpPr>
        <p:spPr bwMode="auto">
          <a:xfrm>
            <a:off x="6590665" y="2426970"/>
            <a:ext cx="1152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de-DE" altLang="zh-CN" sz="3200" dirty="0">
                <a:solidFill>
                  <a:srgbClr val="70BADA"/>
                </a:solidFill>
                <a:ea typeface="华文细黑" panose="02010600040101010101" pitchFamily="2" charset="-122"/>
              </a:rPr>
              <a:t>25</a:t>
            </a:r>
            <a:r>
              <a:rPr lang="zh-CN" altLang="zh-CN" sz="3200" dirty="0">
                <a:solidFill>
                  <a:srgbClr val="70BADA"/>
                </a:solidFill>
                <a:ea typeface="华文细黑" panose="02010600040101010101" pitchFamily="2" charset="-122"/>
              </a:rPr>
              <a:t>%</a:t>
            </a:r>
            <a:endParaRPr lang="zh-CN" altLang="zh-CN" sz="3200" dirty="0">
              <a:solidFill>
                <a:srgbClr val="70BADA"/>
              </a:solidFill>
              <a:ea typeface="华文细黑" panose="02010600040101010101" pitchFamily="2" charset="-122"/>
            </a:endParaRPr>
          </a:p>
        </p:txBody>
      </p:sp>
      <p:sp>
        <p:nvSpPr>
          <p:cNvPr id="40987" name="Rectangle 27"/>
          <p:cNvSpPr>
            <a:spLocks noChangeArrowheads="1"/>
          </p:cNvSpPr>
          <p:nvPr/>
        </p:nvSpPr>
        <p:spPr bwMode="auto">
          <a:xfrm>
            <a:off x="3895090" y="1983105"/>
            <a:ext cx="1371600" cy="13804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3895090" y="2981325"/>
            <a:ext cx="1371600" cy="382270"/>
          </a:xfrm>
          <a:prstGeom prst="rect">
            <a:avLst/>
          </a:prstGeom>
          <a:solidFill>
            <a:srgbClr val="629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华文细黑" panose="02010600040101010101" pitchFamily="2" charset="-122"/>
            </a:endParaRPr>
          </a:p>
        </p:txBody>
      </p:sp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4030980" y="2106295"/>
            <a:ext cx="1125855" cy="1133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95" name="Rectangle 35"/>
          <p:cNvSpPr>
            <a:spLocks noChangeArrowheads="1"/>
          </p:cNvSpPr>
          <p:nvPr/>
        </p:nvSpPr>
        <p:spPr bwMode="auto">
          <a:xfrm>
            <a:off x="4004310" y="2446655"/>
            <a:ext cx="1152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de-DE" altLang="zh-CN" sz="3200" dirty="0">
                <a:solidFill>
                  <a:srgbClr val="4B75A5"/>
                </a:solidFill>
                <a:ea typeface="华文细黑" panose="02010600040101010101" pitchFamily="2" charset="-122"/>
              </a:rPr>
              <a:t>28</a:t>
            </a:r>
            <a:r>
              <a:rPr lang="zh-CN" altLang="zh-CN" sz="3200" dirty="0">
                <a:solidFill>
                  <a:srgbClr val="4B75A5"/>
                </a:solidFill>
                <a:ea typeface="华文细黑" panose="02010600040101010101" pitchFamily="2" charset="-122"/>
              </a:rPr>
              <a:t>%</a:t>
            </a:r>
            <a:endParaRPr lang="zh-CN" altLang="zh-CN" sz="3200" dirty="0">
              <a:solidFill>
                <a:srgbClr val="4B75A5"/>
              </a:solidFill>
              <a:ea typeface="华文细黑" panose="02010600040101010101" pitchFamily="2" charset="-122"/>
            </a:endParaRPr>
          </a:p>
        </p:txBody>
      </p:sp>
      <p:sp>
        <p:nvSpPr>
          <p:cNvPr id="40990" name="Rectangle 30"/>
          <p:cNvSpPr>
            <a:spLocks noChangeArrowheads="1"/>
          </p:cNvSpPr>
          <p:nvPr/>
        </p:nvSpPr>
        <p:spPr bwMode="auto">
          <a:xfrm>
            <a:off x="1330325" y="1982470"/>
            <a:ext cx="1371600" cy="1381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91" name="Rectangle 31"/>
          <p:cNvSpPr>
            <a:spLocks noChangeArrowheads="1"/>
          </p:cNvSpPr>
          <p:nvPr/>
        </p:nvSpPr>
        <p:spPr bwMode="auto">
          <a:xfrm>
            <a:off x="1330325" y="2646045"/>
            <a:ext cx="1371600" cy="717550"/>
          </a:xfrm>
          <a:prstGeom prst="rect">
            <a:avLst/>
          </a:prstGeom>
          <a:solidFill>
            <a:srgbClr val="629CB0"/>
          </a:solidFill>
          <a:ln>
            <a:noFill/>
          </a:ln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92" name="Rectangle 32"/>
          <p:cNvSpPr>
            <a:spLocks noChangeArrowheads="1"/>
          </p:cNvSpPr>
          <p:nvPr/>
        </p:nvSpPr>
        <p:spPr bwMode="auto">
          <a:xfrm>
            <a:off x="1454150" y="2106295"/>
            <a:ext cx="1123950" cy="1133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40996" name="Rectangle 36"/>
          <p:cNvSpPr>
            <a:spLocks noChangeArrowheads="1"/>
          </p:cNvSpPr>
          <p:nvPr/>
        </p:nvSpPr>
        <p:spPr bwMode="auto">
          <a:xfrm>
            <a:off x="1436370" y="2436495"/>
            <a:ext cx="1152525" cy="49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zh-CN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a typeface="华文细黑" panose="02010600040101010101" pitchFamily="2" charset="-122"/>
              </a:rPr>
              <a:t>50%</a:t>
            </a:r>
            <a:endParaRPr lang="zh-CN" altLang="zh-CN" sz="3200" dirty="0">
              <a:solidFill>
                <a:schemeClr val="tx1">
                  <a:lumMod val="75000"/>
                  <a:lumOff val="25000"/>
                </a:schemeClr>
              </a:solidFill>
              <a:ea typeface="华文细黑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2000" y="3578860"/>
            <a:ext cx="2426335" cy="132207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ctr"/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kumulativ eingesparte </a:t>
            </a: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Energieverbrauch</a:t>
            </a:r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Chinas seit 2005</a:t>
            </a:r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4185" y="751840"/>
            <a:ext cx="55022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  <a:r>
              <a:rPr lang="de-DE" altLang="zh-CN" sz="24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zh-CN" altLang="en-US" sz="24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Beiträge zu der internationalen Zusammenarbeit</a:t>
            </a:r>
            <a:endParaRPr lang="zh-CN" altLang="en-US" sz="24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99155" y="3578860"/>
            <a:ext cx="2389505" cy="132207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ctr"/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Stromerzeugungs-kapazität der </a:t>
            </a: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erneu</a:t>
            </a:r>
            <a:r>
              <a:rPr lang="en-US" altLang="de-DE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baren </a:t>
            </a:r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Energien</a:t>
            </a:r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15990" y="3578860"/>
            <a:ext cx="2324100" cy="1322070"/>
          </a:xfrm>
          <a:prstGeom prst="rect">
            <a:avLst/>
          </a:prstGeom>
          <a:ln>
            <a:solidFill>
              <a:srgbClr val="629CB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algn="ctr"/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Aufforstung</a:t>
            </a:r>
            <a:r>
              <a:rPr lang="de-DE" altLang="zh-CN" sz="20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Chinas zwischen 2000 und 2017</a:t>
            </a:r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altLang="zh-CN" sz="20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>
          <a:xfrm>
            <a:off x="6409690" y="4765792"/>
            <a:ext cx="2133600" cy="273759"/>
          </a:xfrm>
        </p:spPr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5" name="文本框 4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rot="0">
            <a:off x="4971415" y="2005965"/>
            <a:ext cx="1054735" cy="1052195"/>
            <a:chOff x="4612535" y="1777908"/>
            <a:chExt cx="1054647" cy="1052264"/>
          </a:xfrm>
        </p:grpSpPr>
        <p:sp>
          <p:nvSpPr>
            <p:cNvPr id="7" name="Freeform 18"/>
            <p:cNvSpPr/>
            <p:nvPr/>
          </p:nvSpPr>
          <p:spPr bwMode="auto">
            <a:xfrm>
              <a:off x="4612535" y="2034122"/>
              <a:ext cx="796050" cy="796050"/>
            </a:xfrm>
            <a:custGeom>
              <a:avLst/>
              <a:gdLst>
                <a:gd name="T0" fmla="*/ 341 w 341"/>
                <a:gd name="T1" fmla="*/ 339 h 341"/>
                <a:gd name="T2" fmla="*/ 285 w 341"/>
                <a:gd name="T3" fmla="*/ 172 h 341"/>
                <a:gd name="T4" fmla="*/ 284 w 341"/>
                <a:gd name="T5" fmla="*/ 171 h 341"/>
                <a:gd name="T6" fmla="*/ 283 w 341"/>
                <a:gd name="T7" fmla="*/ 171 h 341"/>
                <a:gd name="T8" fmla="*/ 269 w 341"/>
                <a:gd name="T9" fmla="*/ 172 h 341"/>
                <a:gd name="T10" fmla="*/ 166 w 341"/>
                <a:gd name="T11" fmla="*/ 68 h 341"/>
                <a:gd name="T12" fmla="*/ 166 w 341"/>
                <a:gd name="T13" fmla="*/ 56 h 341"/>
                <a:gd name="T14" fmla="*/ 166 w 341"/>
                <a:gd name="T15" fmla="*/ 54 h 341"/>
                <a:gd name="T16" fmla="*/ 165 w 341"/>
                <a:gd name="T17" fmla="*/ 54 h 341"/>
                <a:gd name="T18" fmla="*/ 2 w 341"/>
                <a:gd name="T19" fmla="*/ 1 h 341"/>
                <a:gd name="T20" fmla="*/ 0 w 341"/>
                <a:gd name="T21" fmla="*/ 0 h 341"/>
                <a:gd name="T22" fmla="*/ 0 w 341"/>
                <a:gd name="T23" fmla="*/ 81 h 341"/>
                <a:gd name="T24" fmla="*/ 2 w 341"/>
                <a:gd name="T25" fmla="*/ 81 h 341"/>
                <a:gd name="T26" fmla="*/ 260 w 341"/>
                <a:gd name="T27" fmla="*/ 340 h 341"/>
                <a:gd name="T28" fmla="*/ 261 w 341"/>
                <a:gd name="T29" fmla="*/ 341 h 341"/>
                <a:gd name="T30" fmla="*/ 341 w 341"/>
                <a:gd name="T31" fmla="*/ 341 h 341"/>
                <a:gd name="T32" fmla="*/ 341 w 341"/>
                <a:gd name="T33" fmla="*/ 339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1" h="341">
                  <a:moveTo>
                    <a:pt x="341" y="339"/>
                  </a:moveTo>
                  <a:cubicBezTo>
                    <a:pt x="336" y="280"/>
                    <a:pt x="317" y="222"/>
                    <a:pt x="285" y="172"/>
                  </a:cubicBezTo>
                  <a:cubicBezTo>
                    <a:pt x="284" y="171"/>
                    <a:pt x="284" y="171"/>
                    <a:pt x="284" y="171"/>
                  </a:cubicBezTo>
                  <a:cubicBezTo>
                    <a:pt x="283" y="171"/>
                    <a:pt x="283" y="171"/>
                    <a:pt x="283" y="171"/>
                  </a:cubicBezTo>
                  <a:cubicBezTo>
                    <a:pt x="278" y="171"/>
                    <a:pt x="274" y="172"/>
                    <a:pt x="269" y="172"/>
                  </a:cubicBezTo>
                  <a:cubicBezTo>
                    <a:pt x="212" y="172"/>
                    <a:pt x="166" y="125"/>
                    <a:pt x="166" y="68"/>
                  </a:cubicBezTo>
                  <a:cubicBezTo>
                    <a:pt x="166" y="64"/>
                    <a:pt x="166" y="60"/>
                    <a:pt x="166" y="56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16" y="24"/>
                    <a:pt x="60" y="5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138" y="94"/>
                    <a:pt x="247" y="203"/>
                    <a:pt x="260" y="340"/>
                  </a:cubicBezTo>
                  <a:cubicBezTo>
                    <a:pt x="261" y="341"/>
                    <a:pt x="261" y="341"/>
                    <a:pt x="261" y="341"/>
                  </a:cubicBezTo>
                  <a:cubicBezTo>
                    <a:pt x="341" y="341"/>
                    <a:pt x="341" y="341"/>
                    <a:pt x="341" y="341"/>
                  </a:cubicBezTo>
                  <a:lnTo>
                    <a:pt x="341" y="339"/>
                  </a:lnTo>
                  <a:close/>
                </a:path>
              </a:pathLst>
            </a:custGeom>
            <a:solidFill>
              <a:srgbClr val="629CB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19"/>
            <p:cNvSpPr>
              <a:spLocks noEditPoints="1"/>
            </p:cNvSpPr>
            <p:nvPr/>
          </p:nvSpPr>
          <p:spPr bwMode="auto">
            <a:xfrm>
              <a:off x="4612535" y="1777908"/>
              <a:ext cx="1054647" cy="1052264"/>
            </a:xfrm>
            <a:custGeom>
              <a:avLst/>
              <a:gdLst>
                <a:gd name="T0" fmla="*/ 452 w 452"/>
                <a:gd name="T1" fmla="*/ 449 h 451"/>
                <a:gd name="T2" fmla="*/ 372 w 452"/>
                <a:gd name="T3" fmla="*/ 212 h 451"/>
                <a:gd name="T4" fmla="*/ 377 w 452"/>
                <a:gd name="T5" fmla="*/ 178 h 451"/>
                <a:gd name="T6" fmla="*/ 269 w 452"/>
                <a:gd name="T7" fmla="*/ 70 h 451"/>
                <a:gd name="T8" fmla="*/ 234 w 452"/>
                <a:gd name="T9" fmla="*/ 76 h 451"/>
                <a:gd name="T10" fmla="*/ 2 w 452"/>
                <a:gd name="T11" fmla="*/ 0 h 451"/>
                <a:gd name="T12" fmla="*/ 0 w 452"/>
                <a:gd name="T13" fmla="*/ 0 h 451"/>
                <a:gd name="T14" fmla="*/ 0 w 452"/>
                <a:gd name="T15" fmla="*/ 191 h 451"/>
                <a:gd name="T16" fmla="*/ 2 w 452"/>
                <a:gd name="T17" fmla="*/ 191 h 451"/>
                <a:gd name="T18" fmla="*/ 260 w 452"/>
                <a:gd name="T19" fmla="*/ 450 h 451"/>
                <a:gd name="T20" fmla="*/ 261 w 452"/>
                <a:gd name="T21" fmla="*/ 451 h 451"/>
                <a:gd name="T22" fmla="*/ 452 w 452"/>
                <a:gd name="T23" fmla="*/ 451 h 451"/>
                <a:gd name="T24" fmla="*/ 452 w 452"/>
                <a:gd name="T25" fmla="*/ 449 h 451"/>
                <a:gd name="T26" fmla="*/ 264 w 452"/>
                <a:gd name="T27" fmla="*/ 447 h 451"/>
                <a:gd name="T28" fmla="*/ 4 w 452"/>
                <a:gd name="T29" fmla="*/ 187 h 451"/>
                <a:gd name="T30" fmla="*/ 4 w 452"/>
                <a:gd name="T31" fmla="*/ 4 h 451"/>
                <a:gd name="T32" fmla="*/ 232 w 452"/>
                <a:gd name="T33" fmla="*/ 80 h 451"/>
                <a:gd name="T34" fmla="*/ 233 w 452"/>
                <a:gd name="T35" fmla="*/ 81 h 451"/>
                <a:gd name="T36" fmla="*/ 234 w 452"/>
                <a:gd name="T37" fmla="*/ 80 h 451"/>
                <a:gd name="T38" fmla="*/ 269 w 452"/>
                <a:gd name="T39" fmla="*/ 74 h 451"/>
                <a:gd name="T40" fmla="*/ 373 w 452"/>
                <a:gd name="T41" fmla="*/ 178 h 451"/>
                <a:gd name="T42" fmla="*/ 368 w 452"/>
                <a:gd name="T43" fmla="*/ 212 h 451"/>
                <a:gd name="T44" fmla="*/ 367 w 452"/>
                <a:gd name="T45" fmla="*/ 213 h 451"/>
                <a:gd name="T46" fmla="*/ 368 w 452"/>
                <a:gd name="T47" fmla="*/ 214 h 451"/>
                <a:gd name="T48" fmla="*/ 447 w 452"/>
                <a:gd name="T49" fmla="*/ 447 h 451"/>
                <a:gd name="T50" fmla="*/ 264 w 452"/>
                <a:gd name="T51" fmla="*/ 44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2" h="451">
                  <a:moveTo>
                    <a:pt x="452" y="449"/>
                  </a:moveTo>
                  <a:cubicBezTo>
                    <a:pt x="446" y="365"/>
                    <a:pt x="419" y="283"/>
                    <a:pt x="372" y="212"/>
                  </a:cubicBezTo>
                  <a:cubicBezTo>
                    <a:pt x="375" y="201"/>
                    <a:pt x="377" y="190"/>
                    <a:pt x="377" y="178"/>
                  </a:cubicBezTo>
                  <a:cubicBezTo>
                    <a:pt x="377" y="118"/>
                    <a:pt x="329" y="70"/>
                    <a:pt x="269" y="70"/>
                  </a:cubicBezTo>
                  <a:cubicBezTo>
                    <a:pt x="257" y="70"/>
                    <a:pt x="245" y="72"/>
                    <a:pt x="234" y="76"/>
                  </a:cubicBezTo>
                  <a:cubicBezTo>
                    <a:pt x="165" y="31"/>
                    <a:pt x="84" y="5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2" y="191"/>
                    <a:pt x="2" y="191"/>
                    <a:pt x="2" y="191"/>
                  </a:cubicBezTo>
                  <a:cubicBezTo>
                    <a:pt x="138" y="204"/>
                    <a:pt x="247" y="313"/>
                    <a:pt x="260" y="450"/>
                  </a:cubicBezTo>
                  <a:cubicBezTo>
                    <a:pt x="261" y="451"/>
                    <a:pt x="261" y="451"/>
                    <a:pt x="261" y="451"/>
                  </a:cubicBezTo>
                  <a:cubicBezTo>
                    <a:pt x="452" y="451"/>
                    <a:pt x="452" y="451"/>
                    <a:pt x="452" y="451"/>
                  </a:cubicBezTo>
                  <a:lnTo>
                    <a:pt x="452" y="449"/>
                  </a:lnTo>
                  <a:close/>
                  <a:moveTo>
                    <a:pt x="264" y="447"/>
                  </a:moveTo>
                  <a:cubicBezTo>
                    <a:pt x="250" y="311"/>
                    <a:pt x="141" y="202"/>
                    <a:pt x="4" y="18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85" y="9"/>
                    <a:pt x="164" y="35"/>
                    <a:pt x="232" y="80"/>
                  </a:cubicBezTo>
                  <a:cubicBezTo>
                    <a:pt x="233" y="81"/>
                    <a:pt x="233" y="81"/>
                    <a:pt x="233" y="81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46" y="76"/>
                    <a:pt x="257" y="74"/>
                    <a:pt x="269" y="74"/>
                  </a:cubicBezTo>
                  <a:cubicBezTo>
                    <a:pt x="327" y="74"/>
                    <a:pt x="373" y="121"/>
                    <a:pt x="373" y="178"/>
                  </a:cubicBezTo>
                  <a:cubicBezTo>
                    <a:pt x="373" y="189"/>
                    <a:pt x="371" y="201"/>
                    <a:pt x="368" y="212"/>
                  </a:cubicBezTo>
                  <a:cubicBezTo>
                    <a:pt x="367" y="213"/>
                    <a:pt x="367" y="213"/>
                    <a:pt x="367" y="213"/>
                  </a:cubicBezTo>
                  <a:cubicBezTo>
                    <a:pt x="368" y="214"/>
                    <a:pt x="368" y="214"/>
                    <a:pt x="368" y="214"/>
                  </a:cubicBezTo>
                  <a:cubicBezTo>
                    <a:pt x="414" y="283"/>
                    <a:pt x="442" y="364"/>
                    <a:pt x="447" y="447"/>
                  </a:cubicBezTo>
                  <a:lnTo>
                    <a:pt x="264" y="447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 rot="0">
            <a:off x="4971415" y="3169920"/>
            <a:ext cx="1054735" cy="1053465"/>
            <a:chOff x="4612535" y="2942191"/>
            <a:chExt cx="1054647" cy="1053455"/>
          </a:xfrm>
        </p:grpSpPr>
        <p:sp>
          <p:nvSpPr>
            <p:cNvPr id="13" name="Freeform 22"/>
            <p:cNvSpPr/>
            <p:nvPr/>
          </p:nvSpPr>
          <p:spPr bwMode="auto">
            <a:xfrm>
              <a:off x="4612535" y="2942191"/>
              <a:ext cx="796050" cy="794859"/>
            </a:xfrm>
            <a:custGeom>
              <a:avLst/>
              <a:gdLst>
                <a:gd name="T0" fmla="*/ 341 w 341"/>
                <a:gd name="T1" fmla="*/ 3 h 341"/>
                <a:gd name="T2" fmla="*/ 285 w 341"/>
                <a:gd name="T3" fmla="*/ 170 h 341"/>
                <a:gd name="T4" fmla="*/ 284 w 341"/>
                <a:gd name="T5" fmla="*/ 171 h 341"/>
                <a:gd name="T6" fmla="*/ 283 w 341"/>
                <a:gd name="T7" fmla="*/ 171 h 341"/>
                <a:gd name="T8" fmla="*/ 269 w 341"/>
                <a:gd name="T9" fmla="*/ 170 h 341"/>
                <a:gd name="T10" fmla="*/ 166 w 341"/>
                <a:gd name="T11" fmla="*/ 274 h 341"/>
                <a:gd name="T12" fmla="*/ 166 w 341"/>
                <a:gd name="T13" fmla="*/ 286 h 341"/>
                <a:gd name="T14" fmla="*/ 166 w 341"/>
                <a:gd name="T15" fmla="*/ 287 h 341"/>
                <a:gd name="T16" fmla="*/ 165 w 341"/>
                <a:gd name="T17" fmla="*/ 288 h 341"/>
                <a:gd name="T18" fmla="*/ 2 w 341"/>
                <a:gd name="T19" fmla="*/ 341 h 341"/>
                <a:gd name="T20" fmla="*/ 0 w 341"/>
                <a:gd name="T21" fmla="*/ 341 h 341"/>
                <a:gd name="T22" fmla="*/ 0 w 341"/>
                <a:gd name="T23" fmla="*/ 261 h 341"/>
                <a:gd name="T24" fmla="*/ 2 w 341"/>
                <a:gd name="T25" fmla="*/ 261 h 341"/>
                <a:gd name="T26" fmla="*/ 260 w 341"/>
                <a:gd name="T27" fmla="*/ 2 h 341"/>
                <a:gd name="T28" fmla="*/ 261 w 341"/>
                <a:gd name="T29" fmla="*/ 0 h 341"/>
                <a:gd name="T30" fmla="*/ 341 w 341"/>
                <a:gd name="T31" fmla="*/ 0 h 341"/>
                <a:gd name="T32" fmla="*/ 341 w 341"/>
                <a:gd name="T33" fmla="*/ 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1" h="341">
                  <a:moveTo>
                    <a:pt x="341" y="3"/>
                  </a:moveTo>
                  <a:cubicBezTo>
                    <a:pt x="336" y="62"/>
                    <a:pt x="317" y="120"/>
                    <a:pt x="285" y="170"/>
                  </a:cubicBezTo>
                  <a:cubicBezTo>
                    <a:pt x="284" y="171"/>
                    <a:pt x="284" y="171"/>
                    <a:pt x="284" y="171"/>
                  </a:cubicBezTo>
                  <a:cubicBezTo>
                    <a:pt x="283" y="171"/>
                    <a:pt x="283" y="171"/>
                    <a:pt x="283" y="171"/>
                  </a:cubicBezTo>
                  <a:cubicBezTo>
                    <a:pt x="278" y="170"/>
                    <a:pt x="274" y="170"/>
                    <a:pt x="269" y="170"/>
                  </a:cubicBezTo>
                  <a:cubicBezTo>
                    <a:pt x="212" y="170"/>
                    <a:pt x="166" y="217"/>
                    <a:pt x="166" y="274"/>
                  </a:cubicBezTo>
                  <a:cubicBezTo>
                    <a:pt x="166" y="278"/>
                    <a:pt x="166" y="282"/>
                    <a:pt x="166" y="286"/>
                  </a:cubicBezTo>
                  <a:cubicBezTo>
                    <a:pt x="166" y="287"/>
                    <a:pt x="166" y="287"/>
                    <a:pt x="166" y="287"/>
                  </a:cubicBezTo>
                  <a:cubicBezTo>
                    <a:pt x="165" y="288"/>
                    <a:pt x="165" y="288"/>
                    <a:pt x="165" y="288"/>
                  </a:cubicBezTo>
                  <a:cubicBezTo>
                    <a:pt x="116" y="318"/>
                    <a:pt x="60" y="337"/>
                    <a:pt x="2" y="341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2" y="261"/>
                    <a:pt x="2" y="261"/>
                    <a:pt x="2" y="261"/>
                  </a:cubicBezTo>
                  <a:cubicBezTo>
                    <a:pt x="138" y="247"/>
                    <a:pt x="247" y="138"/>
                    <a:pt x="260" y="2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341" y="0"/>
                    <a:pt x="341" y="0"/>
                    <a:pt x="341" y="0"/>
                  </a:cubicBezTo>
                  <a:lnTo>
                    <a:pt x="341" y="3"/>
                  </a:lnTo>
                  <a:close/>
                </a:path>
              </a:pathLst>
            </a:custGeom>
            <a:solidFill>
              <a:srgbClr val="629CB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23"/>
            <p:cNvSpPr>
              <a:spLocks noEditPoints="1"/>
            </p:cNvSpPr>
            <p:nvPr/>
          </p:nvSpPr>
          <p:spPr bwMode="auto">
            <a:xfrm>
              <a:off x="4612535" y="2942191"/>
              <a:ext cx="1054647" cy="1053455"/>
            </a:xfrm>
            <a:custGeom>
              <a:avLst/>
              <a:gdLst>
                <a:gd name="T0" fmla="*/ 452 w 452"/>
                <a:gd name="T1" fmla="*/ 0 h 452"/>
                <a:gd name="T2" fmla="*/ 261 w 452"/>
                <a:gd name="T3" fmla="*/ 0 h 452"/>
                <a:gd name="T4" fmla="*/ 260 w 452"/>
                <a:gd name="T5" fmla="*/ 2 h 452"/>
                <a:gd name="T6" fmla="*/ 2 w 452"/>
                <a:gd name="T7" fmla="*/ 261 h 452"/>
                <a:gd name="T8" fmla="*/ 0 w 452"/>
                <a:gd name="T9" fmla="*/ 261 h 452"/>
                <a:gd name="T10" fmla="*/ 0 w 452"/>
                <a:gd name="T11" fmla="*/ 452 h 452"/>
                <a:gd name="T12" fmla="*/ 2 w 452"/>
                <a:gd name="T13" fmla="*/ 452 h 452"/>
                <a:gd name="T14" fmla="*/ 234 w 452"/>
                <a:gd name="T15" fmla="*/ 376 h 452"/>
                <a:gd name="T16" fmla="*/ 269 w 452"/>
                <a:gd name="T17" fmla="*/ 382 h 452"/>
                <a:gd name="T18" fmla="*/ 377 w 452"/>
                <a:gd name="T19" fmla="*/ 274 h 452"/>
                <a:gd name="T20" fmla="*/ 372 w 452"/>
                <a:gd name="T21" fmla="*/ 240 h 452"/>
                <a:gd name="T22" fmla="*/ 452 w 452"/>
                <a:gd name="T23" fmla="*/ 3 h 452"/>
                <a:gd name="T24" fmla="*/ 452 w 452"/>
                <a:gd name="T25" fmla="*/ 0 h 452"/>
                <a:gd name="T26" fmla="*/ 447 w 452"/>
                <a:gd name="T27" fmla="*/ 4 h 452"/>
                <a:gd name="T28" fmla="*/ 368 w 452"/>
                <a:gd name="T29" fmla="*/ 238 h 452"/>
                <a:gd name="T30" fmla="*/ 367 w 452"/>
                <a:gd name="T31" fmla="*/ 239 h 452"/>
                <a:gd name="T32" fmla="*/ 368 w 452"/>
                <a:gd name="T33" fmla="*/ 240 h 452"/>
                <a:gd name="T34" fmla="*/ 373 w 452"/>
                <a:gd name="T35" fmla="*/ 274 h 452"/>
                <a:gd name="T36" fmla="*/ 269 w 452"/>
                <a:gd name="T37" fmla="*/ 378 h 452"/>
                <a:gd name="T38" fmla="*/ 234 w 452"/>
                <a:gd name="T39" fmla="*/ 372 h 452"/>
                <a:gd name="T40" fmla="*/ 233 w 452"/>
                <a:gd name="T41" fmla="*/ 371 h 452"/>
                <a:gd name="T42" fmla="*/ 232 w 452"/>
                <a:gd name="T43" fmla="*/ 372 h 452"/>
                <a:gd name="T44" fmla="*/ 4 w 452"/>
                <a:gd name="T45" fmla="*/ 448 h 452"/>
                <a:gd name="T46" fmla="*/ 4 w 452"/>
                <a:gd name="T47" fmla="*/ 265 h 452"/>
                <a:gd name="T48" fmla="*/ 264 w 452"/>
                <a:gd name="T49" fmla="*/ 4 h 452"/>
                <a:gd name="T50" fmla="*/ 447 w 452"/>
                <a:gd name="T51" fmla="*/ 4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2" h="452">
                  <a:moveTo>
                    <a:pt x="452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0" y="2"/>
                    <a:pt x="260" y="2"/>
                    <a:pt x="260" y="2"/>
                  </a:cubicBezTo>
                  <a:cubicBezTo>
                    <a:pt x="247" y="138"/>
                    <a:pt x="138" y="247"/>
                    <a:pt x="2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452"/>
                    <a:pt x="0" y="452"/>
                    <a:pt x="0" y="452"/>
                  </a:cubicBezTo>
                  <a:cubicBezTo>
                    <a:pt x="2" y="452"/>
                    <a:pt x="2" y="452"/>
                    <a:pt x="2" y="452"/>
                  </a:cubicBezTo>
                  <a:cubicBezTo>
                    <a:pt x="84" y="447"/>
                    <a:pt x="165" y="421"/>
                    <a:pt x="234" y="376"/>
                  </a:cubicBezTo>
                  <a:cubicBezTo>
                    <a:pt x="245" y="380"/>
                    <a:pt x="257" y="382"/>
                    <a:pt x="269" y="382"/>
                  </a:cubicBezTo>
                  <a:cubicBezTo>
                    <a:pt x="329" y="382"/>
                    <a:pt x="377" y="333"/>
                    <a:pt x="377" y="274"/>
                  </a:cubicBezTo>
                  <a:cubicBezTo>
                    <a:pt x="377" y="262"/>
                    <a:pt x="375" y="251"/>
                    <a:pt x="372" y="240"/>
                  </a:cubicBezTo>
                  <a:cubicBezTo>
                    <a:pt x="419" y="169"/>
                    <a:pt x="446" y="87"/>
                    <a:pt x="452" y="3"/>
                  </a:cubicBezTo>
                  <a:lnTo>
                    <a:pt x="452" y="0"/>
                  </a:lnTo>
                  <a:close/>
                  <a:moveTo>
                    <a:pt x="447" y="4"/>
                  </a:moveTo>
                  <a:cubicBezTo>
                    <a:pt x="442" y="88"/>
                    <a:pt x="414" y="169"/>
                    <a:pt x="368" y="238"/>
                  </a:cubicBezTo>
                  <a:cubicBezTo>
                    <a:pt x="367" y="239"/>
                    <a:pt x="367" y="239"/>
                    <a:pt x="367" y="239"/>
                  </a:cubicBezTo>
                  <a:cubicBezTo>
                    <a:pt x="368" y="240"/>
                    <a:pt x="368" y="240"/>
                    <a:pt x="368" y="240"/>
                  </a:cubicBezTo>
                  <a:cubicBezTo>
                    <a:pt x="371" y="251"/>
                    <a:pt x="373" y="262"/>
                    <a:pt x="373" y="274"/>
                  </a:cubicBezTo>
                  <a:cubicBezTo>
                    <a:pt x="373" y="331"/>
                    <a:pt x="327" y="378"/>
                    <a:pt x="269" y="378"/>
                  </a:cubicBezTo>
                  <a:cubicBezTo>
                    <a:pt x="257" y="378"/>
                    <a:pt x="246" y="376"/>
                    <a:pt x="234" y="372"/>
                  </a:cubicBezTo>
                  <a:cubicBezTo>
                    <a:pt x="233" y="371"/>
                    <a:pt x="233" y="371"/>
                    <a:pt x="233" y="371"/>
                  </a:cubicBezTo>
                  <a:cubicBezTo>
                    <a:pt x="232" y="372"/>
                    <a:pt x="232" y="372"/>
                    <a:pt x="232" y="372"/>
                  </a:cubicBezTo>
                  <a:cubicBezTo>
                    <a:pt x="164" y="416"/>
                    <a:pt x="85" y="443"/>
                    <a:pt x="4" y="448"/>
                  </a:cubicBezTo>
                  <a:cubicBezTo>
                    <a:pt x="4" y="265"/>
                    <a:pt x="4" y="265"/>
                    <a:pt x="4" y="265"/>
                  </a:cubicBezTo>
                  <a:cubicBezTo>
                    <a:pt x="141" y="250"/>
                    <a:pt x="250" y="141"/>
                    <a:pt x="264" y="4"/>
                  </a:cubicBezTo>
                  <a:lnTo>
                    <a:pt x="447" y="4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1" name="Freeform 29"/>
          <p:cNvSpPr>
            <a:spLocks noEditPoints="1"/>
          </p:cNvSpPr>
          <p:nvPr/>
        </p:nvSpPr>
        <p:spPr bwMode="auto">
          <a:xfrm>
            <a:off x="5508625" y="2315845"/>
            <a:ext cx="198120" cy="203835"/>
          </a:xfrm>
          <a:custGeom>
            <a:avLst/>
            <a:gdLst>
              <a:gd name="T0" fmla="*/ 80 w 85"/>
              <a:gd name="T1" fmla="*/ 48 h 87"/>
              <a:gd name="T2" fmla="*/ 76 w 85"/>
              <a:gd name="T3" fmla="*/ 45 h 87"/>
              <a:gd name="T4" fmla="*/ 77 w 85"/>
              <a:gd name="T5" fmla="*/ 43 h 87"/>
              <a:gd name="T6" fmla="*/ 36 w 85"/>
              <a:gd name="T7" fmla="*/ 16 h 87"/>
              <a:gd name="T8" fmla="*/ 39 w 85"/>
              <a:gd name="T9" fmla="*/ 12 h 87"/>
              <a:gd name="T10" fmla="*/ 26 w 85"/>
              <a:gd name="T11" fmla="*/ 1 h 87"/>
              <a:gd name="T12" fmla="*/ 21 w 85"/>
              <a:gd name="T13" fmla="*/ 2 h 87"/>
              <a:gd name="T14" fmla="*/ 1 w 85"/>
              <a:gd name="T15" fmla="*/ 37 h 87"/>
              <a:gd name="T16" fmla="*/ 14 w 85"/>
              <a:gd name="T17" fmla="*/ 48 h 87"/>
              <a:gd name="T18" fmla="*/ 18 w 85"/>
              <a:gd name="T19" fmla="*/ 47 h 87"/>
              <a:gd name="T20" fmla="*/ 23 w 85"/>
              <a:gd name="T21" fmla="*/ 45 h 87"/>
              <a:gd name="T22" fmla="*/ 22 w 85"/>
              <a:gd name="T23" fmla="*/ 49 h 87"/>
              <a:gd name="T24" fmla="*/ 39 w 85"/>
              <a:gd name="T25" fmla="*/ 69 h 87"/>
              <a:gd name="T26" fmla="*/ 22 w 85"/>
              <a:gd name="T27" fmla="*/ 81 h 87"/>
              <a:gd name="T28" fmla="*/ 22 w 85"/>
              <a:gd name="T29" fmla="*/ 87 h 87"/>
              <a:gd name="T30" fmla="*/ 67 w 85"/>
              <a:gd name="T31" fmla="*/ 84 h 87"/>
              <a:gd name="T32" fmla="*/ 46 w 85"/>
              <a:gd name="T33" fmla="*/ 81 h 87"/>
              <a:gd name="T34" fmla="*/ 51 w 85"/>
              <a:gd name="T35" fmla="*/ 67 h 87"/>
              <a:gd name="T36" fmla="*/ 60 w 85"/>
              <a:gd name="T37" fmla="*/ 66 h 87"/>
              <a:gd name="T38" fmla="*/ 64 w 85"/>
              <a:gd name="T39" fmla="*/ 65 h 87"/>
              <a:gd name="T40" fmla="*/ 70 w 85"/>
              <a:gd name="T41" fmla="*/ 65 h 87"/>
              <a:gd name="T42" fmla="*/ 73 w 85"/>
              <a:gd name="T43" fmla="*/ 67 h 87"/>
              <a:gd name="T44" fmla="*/ 80 w 85"/>
              <a:gd name="T45" fmla="*/ 60 h 87"/>
              <a:gd name="T46" fmla="*/ 84 w 85"/>
              <a:gd name="T47" fmla="*/ 54 h 87"/>
              <a:gd name="T48" fmla="*/ 84 w 85"/>
              <a:gd name="T49" fmla="*/ 54 h 87"/>
              <a:gd name="T50" fmla="*/ 17 w 85"/>
              <a:gd name="T51" fmla="*/ 37 h 87"/>
              <a:gd name="T52" fmla="*/ 16 w 85"/>
              <a:gd name="T53" fmla="*/ 37 h 87"/>
              <a:gd name="T54" fmla="*/ 14 w 85"/>
              <a:gd name="T55" fmla="*/ 41 h 87"/>
              <a:gd name="T56" fmla="*/ 25 w 85"/>
              <a:gd name="T57" fmla="*/ 8 h 87"/>
              <a:gd name="T58" fmla="*/ 30 w 85"/>
              <a:gd name="T59" fmla="*/ 14 h 87"/>
              <a:gd name="T60" fmla="*/ 29 w 85"/>
              <a:gd name="T61" fmla="*/ 15 h 87"/>
              <a:gd name="T62" fmla="*/ 48 w 85"/>
              <a:gd name="T63" fmla="*/ 62 h 87"/>
              <a:gd name="T64" fmla="*/ 43 w 85"/>
              <a:gd name="T65" fmla="*/ 63 h 87"/>
              <a:gd name="T66" fmla="*/ 33 w 85"/>
              <a:gd name="T67" fmla="*/ 59 h 87"/>
              <a:gd name="T68" fmla="*/ 29 w 85"/>
              <a:gd name="T69" fmla="*/ 48 h 87"/>
              <a:gd name="T70" fmla="*/ 48 w 85"/>
              <a:gd name="T71" fmla="*/ 62 h 87"/>
              <a:gd name="T72" fmla="*/ 62 w 85"/>
              <a:gd name="T73" fmla="*/ 56 h 87"/>
              <a:gd name="T74" fmla="*/ 60 w 85"/>
              <a:gd name="T75" fmla="*/ 59 h 87"/>
              <a:gd name="T76" fmla="*/ 57 w 85"/>
              <a:gd name="T77" fmla="*/ 57 h 87"/>
              <a:gd name="T78" fmla="*/ 28 w 85"/>
              <a:gd name="T79" fmla="*/ 40 h 87"/>
              <a:gd name="T80" fmla="*/ 28 w 85"/>
              <a:gd name="T81" fmla="*/ 40 h 87"/>
              <a:gd name="T82" fmla="*/ 28 w 85"/>
              <a:gd name="T83" fmla="*/ 40 h 87"/>
              <a:gd name="T84" fmla="*/ 31 w 85"/>
              <a:gd name="T85" fmla="*/ 20 h 87"/>
              <a:gd name="T86" fmla="*/ 69 w 85"/>
              <a:gd name="T87" fmla="*/ 44 h 87"/>
              <a:gd name="T88" fmla="*/ 68 w 85"/>
              <a:gd name="T89" fmla="*/ 45 h 87"/>
              <a:gd name="T90" fmla="*/ 62 w 85"/>
              <a:gd name="T91" fmla="*/ 56 h 87"/>
              <a:gd name="T92" fmla="*/ 75 w 85"/>
              <a:gd name="T93" fmla="*/ 57 h 87"/>
              <a:gd name="T94" fmla="*/ 73 w 85"/>
              <a:gd name="T95" fmla="*/ 60 h 87"/>
              <a:gd name="T96" fmla="*/ 70 w 85"/>
              <a:gd name="T97" fmla="*/ 50 h 87"/>
              <a:gd name="T98" fmla="*/ 75 w 85"/>
              <a:gd name="T99" fmla="*/ 5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5" h="87">
                <a:moveTo>
                  <a:pt x="83" y="49"/>
                </a:moveTo>
                <a:cubicBezTo>
                  <a:pt x="80" y="48"/>
                  <a:pt x="80" y="48"/>
                  <a:pt x="80" y="48"/>
                </a:cubicBezTo>
                <a:cubicBezTo>
                  <a:pt x="80" y="48"/>
                  <a:pt x="80" y="48"/>
                  <a:pt x="80" y="48"/>
                </a:cubicBezTo>
                <a:cubicBezTo>
                  <a:pt x="76" y="45"/>
                  <a:pt x="76" y="45"/>
                  <a:pt x="76" y="45"/>
                </a:cubicBezTo>
                <a:cubicBezTo>
                  <a:pt x="77" y="43"/>
                  <a:pt x="77" y="43"/>
                  <a:pt x="77" y="43"/>
                </a:cubicBezTo>
                <a:cubicBezTo>
                  <a:pt x="77" y="43"/>
                  <a:pt x="77" y="43"/>
                  <a:pt x="77" y="43"/>
                </a:cubicBezTo>
                <a:cubicBezTo>
                  <a:pt x="78" y="41"/>
                  <a:pt x="77" y="39"/>
                  <a:pt x="76" y="39"/>
                </a:cubicBezTo>
                <a:cubicBezTo>
                  <a:pt x="36" y="16"/>
                  <a:pt x="36" y="16"/>
                  <a:pt x="36" y="16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0"/>
                  <a:pt x="39" y="8"/>
                  <a:pt x="37" y="8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4" y="0"/>
                  <a:pt x="22" y="1"/>
                  <a:pt x="21" y="2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9"/>
                  <a:pt x="1" y="41"/>
                  <a:pt x="2" y="42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9"/>
                  <a:pt x="17" y="49"/>
                  <a:pt x="18" y="47"/>
                </a:cubicBezTo>
                <a:cubicBezTo>
                  <a:pt x="20" y="43"/>
                  <a:pt x="20" y="43"/>
                  <a:pt x="20" y="43"/>
                </a:cubicBezTo>
                <a:cubicBezTo>
                  <a:pt x="23" y="45"/>
                  <a:pt x="23" y="45"/>
                  <a:pt x="23" y="45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6"/>
                  <a:pt x="22" y="48"/>
                  <a:pt x="22" y="49"/>
                </a:cubicBezTo>
                <a:cubicBezTo>
                  <a:pt x="22" y="54"/>
                  <a:pt x="24" y="60"/>
                  <a:pt x="28" y="63"/>
                </a:cubicBezTo>
                <a:cubicBezTo>
                  <a:pt x="31" y="66"/>
                  <a:pt x="35" y="68"/>
                  <a:pt x="39" y="69"/>
                </a:cubicBezTo>
                <a:cubicBezTo>
                  <a:pt x="39" y="81"/>
                  <a:pt x="39" y="81"/>
                  <a:pt x="39" y="81"/>
                </a:cubicBezTo>
                <a:cubicBezTo>
                  <a:pt x="22" y="81"/>
                  <a:pt x="22" y="81"/>
                  <a:pt x="22" y="81"/>
                </a:cubicBezTo>
                <a:cubicBezTo>
                  <a:pt x="20" y="81"/>
                  <a:pt x="19" y="82"/>
                  <a:pt x="19" y="84"/>
                </a:cubicBezTo>
                <a:cubicBezTo>
                  <a:pt x="19" y="86"/>
                  <a:pt x="20" y="87"/>
                  <a:pt x="22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5" y="87"/>
                  <a:pt x="67" y="86"/>
                  <a:pt x="67" y="84"/>
                </a:cubicBezTo>
                <a:cubicBezTo>
                  <a:pt x="67" y="82"/>
                  <a:pt x="65" y="81"/>
                  <a:pt x="63" y="81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69"/>
                  <a:pt x="46" y="69"/>
                  <a:pt x="46" y="69"/>
                </a:cubicBezTo>
                <a:cubicBezTo>
                  <a:pt x="48" y="69"/>
                  <a:pt x="49" y="68"/>
                  <a:pt x="51" y="67"/>
                </a:cubicBezTo>
                <a:cubicBezTo>
                  <a:pt x="53" y="66"/>
                  <a:pt x="55" y="65"/>
                  <a:pt x="56" y="64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1" y="67"/>
                  <a:pt x="63" y="67"/>
                  <a:pt x="64" y="65"/>
                </a:cubicBezTo>
                <a:cubicBezTo>
                  <a:pt x="66" y="63"/>
                  <a:pt x="66" y="63"/>
                  <a:pt x="66" y="63"/>
                </a:cubicBezTo>
                <a:cubicBezTo>
                  <a:pt x="70" y="65"/>
                  <a:pt x="70" y="65"/>
                  <a:pt x="70" y="65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4" y="68"/>
                  <a:pt x="76" y="67"/>
                  <a:pt x="77" y="66"/>
                </a:cubicBezTo>
                <a:cubicBezTo>
                  <a:pt x="80" y="60"/>
                  <a:pt x="80" y="60"/>
                  <a:pt x="80" y="60"/>
                </a:cubicBezTo>
                <a:cubicBezTo>
                  <a:pt x="81" y="60"/>
                  <a:pt x="81" y="60"/>
                  <a:pt x="81" y="60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4" y="54"/>
                  <a:pt x="84" y="54"/>
                </a:cubicBezTo>
                <a:cubicBezTo>
                  <a:pt x="85" y="52"/>
                  <a:pt x="84" y="50"/>
                  <a:pt x="83" y="49"/>
                </a:cubicBezTo>
                <a:close/>
                <a:moveTo>
                  <a:pt x="17" y="37"/>
                </a:moveTo>
                <a:cubicBezTo>
                  <a:pt x="17" y="37"/>
                  <a:pt x="17" y="37"/>
                  <a:pt x="17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6" y="38"/>
                  <a:pt x="16" y="38"/>
                  <a:pt x="16" y="38"/>
                </a:cubicBezTo>
                <a:cubicBezTo>
                  <a:pt x="14" y="41"/>
                  <a:pt x="14" y="41"/>
                  <a:pt x="14" y="41"/>
                </a:cubicBezTo>
                <a:cubicBezTo>
                  <a:pt x="8" y="38"/>
                  <a:pt x="8" y="38"/>
                  <a:pt x="8" y="38"/>
                </a:cubicBezTo>
                <a:cubicBezTo>
                  <a:pt x="25" y="8"/>
                  <a:pt x="25" y="8"/>
                  <a:pt x="25" y="8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4"/>
                  <a:pt x="30" y="14"/>
                  <a:pt x="30" y="14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17" y="37"/>
                  <a:pt x="17" y="37"/>
                  <a:pt x="17" y="37"/>
                </a:cubicBezTo>
                <a:close/>
                <a:moveTo>
                  <a:pt x="48" y="62"/>
                </a:moveTo>
                <a:cubicBezTo>
                  <a:pt x="48" y="62"/>
                  <a:pt x="48" y="62"/>
                  <a:pt x="48" y="62"/>
                </a:cubicBezTo>
                <a:cubicBezTo>
                  <a:pt x="47" y="62"/>
                  <a:pt x="45" y="63"/>
                  <a:pt x="43" y="63"/>
                </a:cubicBezTo>
                <a:cubicBezTo>
                  <a:pt x="43" y="63"/>
                  <a:pt x="43" y="63"/>
                  <a:pt x="43" y="63"/>
                </a:cubicBezTo>
                <a:cubicBezTo>
                  <a:pt x="39" y="63"/>
                  <a:pt x="35" y="61"/>
                  <a:pt x="33" y="59"/>
                </a:cubicBezTo>
                <a:cubicBezTo>
                  <a:pt x="30" y="56"/>
                  <a:pt x="29" y="53"/>
                  <a:pt x="29" y="49"/>
                </a:cubicBezTo>
                <a:cubicBezTo>
                  <a:pt x="29" y="48"/>
                  <a:pt x="29" y="48"/>
                  <a:pt x="29" y="48"/>
                </a:cubicBezTo>
                <a:cubicBezTo>
                  <a:pt x="50" y="61"/>
                  <a:pt x="50" y="61"/>
                  <a:pt x="50" y="61"/>
                </a:cubicBezTo>
                <a:cubicBezTo>
                  <a:pt x="50" y="61"/>
                  <a:pt x="49" y="61"/>
                  <a:pt x="48" y="62"/>
                </a:cubicBezTo>
                <a:close/>
                <a:moveTo>
                  <a:pt x="62" y="56"/>
                </a:moveTo>
                <a:cubicBezTo>
                  <a:pt x="62" y="56"/>
                  <a:pt x="62" y="56"/>
                  <a:pt x="62" y="56"/>
                </a:cubicBezTo>
                <a:cubicBezTo>
                  <a:pt x="62" y="57"/>
                  <a:pt x="62" y="57"/>
                  <a:pt x="62" y="57"/>
                </a:cubicBezTo>
                <a:cubicBezTo>
                  <a:pt x="60" y="59"/>
                  <a:pt x="60" y="59"/>
                  <a:pt x="60" y="59"/>
                </a:cubicBezTo>
                <a:cubicBezTo>
                  <a:pt x="57" y="57"/>
                  <a:pt x="57" y="57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1" y="37"/>
                  <a:pt x="21" y="37"/>
                  <a:pt x="21" y="37"/>
                </a:cubicBezTo>
                <a:cubicBezTo>
                  <a:pt x="31" y="20"/>
                  <a:pt x="31" y="20"/>
                  <a:pt x="31" y="20"/>
                </a:cubicBezTo>
                <a:cubicBezTo>
                  <a:pt x="70" y="43"/>
                  <a:pt x="70" y="43"/>
                  <a:pt x="70" y="43"/>
                </a:cubicBezTo>
                <a:cubicBezTo>
                  <a:pt x="69" y="44"/>
                  <a:pt x="69" y="44"/>
                  <a:pt x="69" y="44"/>
                </a:cubicBezTo>
                <a:cubicBezTo>
                  <a:pt x="69" y="44"/>
                  <a:pt x="69" y="44"/>
                  <a:pt x="69" y="44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2" y="56"/>
                  <a:pt x="62" y="56"/>
                  <a:pt x="62" y="56"/>
                </a:cubicBezTo>
                <a:close/>
                <a:moveTo>
                  <a:pt x="75" y="57"/>
                </a:moveTo>
                <a:cubicBezTo>
                  <a:pt x="75" y="57"/>
                  <a:pt x="75" y="57"/>
                  <a:pt x="75" y="57"/>
                </a:cubicBezTo>
                <a:cubicBezTo>
                  <a:pt x="75" y="57"/>
                  <a:pt x="75" y="57"/>
                  <a:pt x="75" y="57"/>
                </a:cubicBezTo>
                <a:cubicBezTo>
                  <a:pt x="73" y="60"/>
                  <a:pt x="73" y="60"/>
                  <a:pt x="73" y="60"/>
                </a:cubicBezTo>
                <a:cubicBezTo>
                  <a:pt x="67" y="56"/>
                  <a:pt x="67" y="56"/>
                  <a:pt x="67" y="56"/>
                </a:cubicBezTo>
                <a:cubicBezTo>
                  <a:pt x="70" y="50"/>
                  <a:pt x="70" y="50"/>
                  <a:pt x="70" y="50"/>
                </a:cubicBezTo>
                <a:cubicBezTo>
                  <a:pt x="77" y="53"/>
                  <a:pt x="77" y="53"/>
                  <a:pt x="77" y="53"/>
                </a:cubicBezTo>
                <a:cubicBezTo>
                  <a:pt x="75" y="57"/>
                  <a:pt x="75" y="57"/>
                  <a:pt x="75" y="5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任意多边形 28"/>
          <p:cNvSpPr/>
          <p:nvPr/>
        </p:nvSpPr>
        <p:spPr>
          <a:xfrm>
            <a:off x="5767070" y="2082165"/>
            <a:ext cx="652145" cy="154305"/>
          </a:xfrm>
          <a:custGeom>
            <a:avLst/>
            <a:gdLst>
              <a:gd name="connsiteX0" fmla="*/ 0 w 1059180"/>
              <a:gd name="connsiteY0" fmla="*/ 205740 h 205740"/>
              <a:gd name="connsiteX1" fmla="*/ 205740 w 1059180"/>
              <a:gd name="connsiteY1" fmla="*/ 0 h 205740"/>
              <a:gd name="connsiteX2" fmla="*/ 1059180 w 1059180"/>
              <a:gd name="connsiteY2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180" h="20574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33"/>
          <p:cNvSpPr/>
          <p:nvPr/>
        </p:nvSpPr>
        <p:spPr>
          <a:xfrm flipV="1">
            <a:off x="5767070" y="3990340"/>
            <a:ext cx="652145" cy="153035"/>
          </a:xfrm>
          <a:custGeom>
            <a:avLst/>
            <a:gdLst>
              <a:gd name="connsiteX0" fmla="*/ 0 w 1059180"/>
              <a:gd name="connsiteY0" fmla="*/ 205740 h 205740"/>
              <a:gd name="connsiteX1" fmla="*/ 205740 w 1059180"/>
              <a:gd name="connsiteY1" fmla="*/ 0 h 205740"/>
              <a:gd name="connsiteX2" fmla="*/ 1059180 w 1059180"/>
              <a:gd name="connsiteY2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180" h="20574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 rot="0">
            <a:off x="3016250" y="2005965"/>
            <a:ext cx="1054735" cy="1052195"/>
            <a:chOff x="3447061" y="1777908"/>
            <a:chExt cx="1054647" cy="1052264"/>
          </a:xfrm>
        </p:grpSpPr>
        <p:sp>
          <p:nvSpPr>
            <p:cNvPr id="10" name="Freeform 20"/>
            <p:cNvSpPr/>
            <p:nvPr/>
          </p:nvSpPr>
          <p:spPr bwMode="auto">
            <a:xfrm>
              <a:off x="3705658" y="2034122"/>
              <a:ext cx="796050" cy="796050"/>
            </a:xfrm>
            <a:custGeom>
              <a:avLst/>
              <a:gdLst>
                <a:gd name="T0" fmla="*/ 0 w 341"/>
                <a:gd name="T1" fmla="*/ 339 h 341"/>
                <a:gd name="T2" fmla="*/ 56 w 341"/>
                <a:gd name="T3" fmla="*/ 172 h 341"/>
                <a:gd name="T4" fmla="*/ 56 w 341"/>
                <a:gd name="T5" fmla="*/ 171 h 341"/>
                <a:gd name="T6" fmla="*/ 58 w 341"/>
                <a:gd name="T7" fmla="*/ 171 h 341"/>
                <a:gd name="T8" fmla="*/ 71 w 341"/>
                <a:gd name="T9" fmla="*/ 172 h 341"/>
                <a:gd name="T10" fmla="*/ 175 w 341"/>
                <a:gd name="T11" fmla="*/ 68 h 341"/>
                <a:gd name="T12" fmla="*/ 174 w 341"/>
                <a:gd name="T13" fmla="*/ 56 h 341"/>
                <a:gd name="T14" fmla="*/ 174 w 341"/>
                <a:gd name="T15" fmla="*/ 54 h 341"/>
                <a:gd name="T16" fmla="*/ 175 w 341"/>
                <a:gd name="T17" fmla="*/ 54 h 341"/>
                <a:gd name="T18" fmla="*/ 339 w 341"/>
                <a:gd name="T19" fmla="*/ 1 h 341"/>
                <a:gd name="T20" fmla="*/ 341 w 341"/>
                <a:gd name="T21" fmla="*/ 0 h 341"/>
                <a:gd name="T22" fmla="*/ 341 w 341"/>
                <a:gd name="T23" fmla="*/ 81 h 341"/>
                <a:gd name="T24" fmla="*/ 339 w 341"/>
                <a:gd name="T25" fmla="*/ 81 h 341"/>
                <a:gd name="T26" fmla="*/ 80 w 341"/>
                <a:gd name="T27" fmla="*/ 340 h 341"/>
                <a:gd name="T28" fmla="*/ 80 w 341"/>
                <a:gd name="T29" fmla="*/ 341 h 341"/>
                <a:gd name="T30" fmla="*/ 0 w 341"/>
                <a:gd name="T31" fmla="*/ 341 h 341"/>
                <a:gd name="T32" fmla="*/ 0 w 341"/>
                <a:gd name="T33" fmla="*/ 339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1" h="341">
                  <a:moveTo>
                    <a:pt x="0" y="339"/>
                  </a:moveTo>
                  <a:cubicBezTo>
                    <a:pt x="5" y="280"/>
                    <a:pt x="24" y="222"/>
                    <a:pt x="56" y="172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62" y="171"/>
                    <a:pt x="67" y="172"/>
                    <a:pt x="71" y="172"/>
                  </a:cubicBezTo>
                  <a:cubicBezTo>
                    <a:pt x="128" y="172"/>
                    <a:pt x="175" y="125"/>
                    <a:pt x="175" y="68"/>
                  </a:cubicBezTo>
                  <a:cubicBezTo>
                    <a:pt x="175" y="64"/>
                    <a:pt x="175" y="60"/>
                    <a:pt x="174" y="56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225" y="24"/>
                    <a:pt x="281" y="5"/>
                    <a:pt x="339" y="1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41" y="81"/>
                    <a:pt x="341" y="81"/>
                    <a:pt x="341" y="81"/>
                  </a:cubicBezTo>
                  <a:cubicBezTo>
                    <a:pt x="339" y="81"/>
                    <a:pt x="339" y="81"/>
                    <a:pt x="339" y="81"/>
                  </a:cubicBezTo>
                  <a:cubicBezTo>
                    <a:pt x="203" y="94"/>
                    <a:pt x="94" y="203"/>
                    <a:pt x="80" y="340"/>
                  </a:cubicBezTo>
                  <a:cubicBezTo>
                    <a:pt x="80" y="341"/>
                    <a:pt x="80" y="341"/>
                    <a:pt x="80" y="341"/>
                  </a:cubicBezTo>
                  <a:cubicBezTo>
                    <a:pt x="0" y="341"/>
                    <a:pt x="0" y="341"/>
                    <a:pt x="0" y="341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rgbClr val="629CB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21"/>
            <p:cNvSpPr>
              <a:spLocks noEditPoints="1"/>
            </p:cNvSpPr>
            <p:nvPr/>
          </p:nvSpPr>
          <p:spPr bwMode="auto">
            <a:xfrm>
              <a:off x="3447061" y="1777908"/>
              <a:ext cx="1054647" cy="1052264"/>
            </a:xfrm>
            <a:custGeom>
              <a:avLst/>
              <a:gdLst>
                <a:gd name="T0" fmla="*/ 0 w 452"/>
                <a:gd name="T1" fmla="*/ 451 h 451"/>
                <a:gd name="T2" fmla="*/ 191 w 452"/>
                <a:gd name="T3" fmla="*/ 451 h 451"/>
                <a:gd name="T4" fmla="*/ 191 w 452"/>
                <a:gd name="T5" fmla="*/ 450 h 451"/>
                <a:gd name="T6" fmla="*/ 450 w 452"/>
                <a:gd name="T7" fmla="*/ 191 h 451"/>
                <a:gd name="T8" fmla="*/ 452 w 452"/>
                <a:gd name="T9" fmla="*/ 191 h 451"/>
                <a:gd name="T10" fmla="*/ 452 w 452"/>
                <a:gd name="T11" fmla="*/ 0 h 451"/>
                <a:gd name="T12" fmla="*/ 450 w 452"/>
                <a:gd name="T13" fmla="*/ 0 h 451"/>
                <a:gd name="T14" fmla="*/ 218 w 452"/>
                <a:gd name="T15" fmla="*/ 76 h 451"/>
                <a:gd name="T16" fmla="*/ 182 w 452"/>
                <a:gd name="T17" fmla="*/ 70 h 451"/>
                <a:gd name="T18" fmla="*/ 74 w 452"/>
                <a:gd name="T19" fmla="*/ 178 h 451"/>
                <a:gd name="T20" fmla="*/ 80 w 452"/>
                <a:gd name="T21" fmla="*/ 212 h 451"/>
                <a:gd name="T22" fmla="*/ 0 w 452"/>
                <a:gd name="T23" fmla="*/ 449 h 451"/>
                <a:gd name="T24" fmla="*/ 0 w 452"/>
                <a:gd name="T25" fmla="*/ 451 h 451"/>
                <a:gd name="T26" fmla="*/ 4 w 452"/>
                <a:gd name="T27" fmla="*/ 447 h 451"/>
                <a:gd name="T28" fmla="*/ 84 w 452"/>
                <a:gd name="T29" fmla="*/ 214 h 451"/>
                <a:gd name="T30" fmla="*/ 84 w 452"/>
                <a:gd name="T31" fmla="*/ 213 h 451"/>
                <a:gd name="T32" fmla="*/ 84 w 452"/>
                <a:gd name="T33" fmla="*/ 212 h 451"/>
                <a:gd name="T34" fmla="*/ 78 w 452"/>
                <a:gd name="T35" fmla="*/ 178 h 451"/>
                <a:gd name="T36" fmla="*/ 182 w 452"/>
                <a:gd name="T37" fmla="*/ 74 h 451"/>
                <a:gd name="T38" fmla="*/ 217 w 452"/>
                <a:gd name="T39" fmla="*/ 80 h 451"/>
                <a:gd name="T40" fmla="*/ 218 w 452"/>
                <a:gd name="T41" fmla="*/ 81 h 451"/>
                <a:gd name="T42" fmla="*/ 219 w 452"/>
                <a:gd name="T43" fmla="*/ 80 h 451"/>
                <a:gd name="T44" fmla="*/ 448 w 452"/>
                <a:gd name="T45" fmla="*/ 4 h 451"/>
                <a:gd name="T46" fmla="*/ 448 w 452"/>
                <a:gd name="T47" fmla="*/ 187 h 451"/>
                <a:gd name="T48" fmla="*/ 188 w 452"/>
                <a:gd name="T49" fmla="*/ 447 h 451"/>
                <a:gd name="T50" fmla="*/ 4 w 452"/>
                <a:gd name="T51" fmla="*/ 44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2" h="451">
                  <a:moveTo>
                    <a:pt x="0" y="451"/>
                  </a:moveTo>
                  <a:cubicBezTo>
                    <a:pt x="191" y="451"/>
                    <a:pt x="191" y="451"/>
                    <a:pt x="191" y="451"/>
                  </a:cubicBezTo>
                  <a:cubicBezTo>
                    <a:pt x="191" y="450"/>
                    <a:pt x="191" y="450"/>
                    <a:pt x="191" y="450"/>
                  </a:cubicBezTo>
                  <a:cubicBezTo>
                    <a:pt x="205" y="313"/>
                    <a:pt x="314" y="204"/>
                    <a:pt x="450" y="191"/>
                  </a:cubicBezTo>
                  <a:cubicBezTo>
                    <a:pt x="452" y="191"/>
                    <a:pt x="452" y="191"/>
                    <a:pt x="452" y="191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367" y="5"/>
                    <a:pt x="287" y="31"/>
                    <a:pt x="218" y="76"/>
                  </a:cubicBezTo>
                  <a:cubicBezTo>
                    <a:pt x="206" y="72"/>
                    <a:pt x="194" y="70"/>
                    <a:pt x="182" y="70"/>
                  </a:cubicBezTo>
                  <a:cubicBezTo>
                    <a:pt x="123" y="70"/>
                    <a:pt x="74" y="118"/>
                    <a:pt x="74" y="178"/>
                  </a:cubicBezTo>
                  <a:cubicBezTo>
                    <a:pt x="74" y="190"/>
                    <a:pt x="76" y="201"/>
                    <a:pt x="80" y="212"/>
                  </a:cubicBezTo>
                  <a:cubicBezTo>
                    <a:pt x="33" y="283"/>
                    <a:pt x="5" y="365"/>
                    <a:pt x="0" y="449"/>
                  </a:cubicBezTo>
                  <a:lnTo>
                    <a:pt x="0" y="451"/>
                  </a:lnTo>
                  <a:close/>
                  <a:moveTo>
                    <a:pt x="4" y="447"/>
                  </a:moveTo>
                  <a:cubicBezTo>
                    <a:pt x="10" y="364"/>
                    <a:pt x="37" y="283"/>
                    <a:pt x="84" y="214"/>
                  </a:cubicBezTo>
                  <a:cubicBezTo>
                    <a:pt x="84" y="213"/>
                    <a:pt x="84" y="213"/>
                    <a:pt x="84" y="213"/>
                  </a:cubicBezTo>
                  <a:cubicBezTo>
                    <a:pt x="84" y="212"/>
                    <a:pt x="84" y="212"/>
                    <a:pt x="84" y="212"/>
                  </a:cubicBezTo>
                  <a:cubicBezTo>
                    <a:pt x="80" y="201"/>
                    <a:pt x="78" y="189"/>
                    <a:pt x="78" y="178"/>
                  </a:cubicBezTo>
                  <a:cubicBezTo>
                    <a:pt x="78" y="121"/>
                    <a:pt x="125" y="74"/>
                    <a:pt x="182" y="74"/>
                  </a:cubicBezTo>
                  <a:cubicBezTo>
                    <a:pt x="194" y="74"/>
                    <a:pt x="206" y="76"/>
                    <a:pt x="217" y="80"/>
                  </a:cubicBezTo>
                  <a:cubicBezTo>
                    <a:pt x="218" y="81"/>
                    <a:pt x="218" y="81"/>
                    <a:pt x="218" y="81"/>
                  </a:cubicBezTo>
                  <a:cubicBezTo>
                    <a:pt x="219" y="80"/>
                    <a:pt x="219" y="80"/>
                    <a:pt x="219" y="80"/>
                  </a:cubicBezTo>
                  <a:cubicBezTo>
                    <a:pt x="287" y="35"/>
                    <a:pt x="366" y="9"/>
                    <a:pt x="448" y="4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311" y="202"/>
                    <a:pt x="202" y="311"/>
                    <a:pt x="188" y="447"/>
                  </a:cubicBezTo>
                  <a:lnTo>
                    <a:pt x="4" y="447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 rot="0">
            <a:off x="3016250" y="3169920"/>
            <a:ext cx="1054735" cy="1053465"/>
            <a:chOff x="3447061" y="2942191"/>
            <a:chExt cx="1054647" cy="1053455"/>
          </a:xfrm>
        </p:grpSpPr>
        <p:sp>
          <p:nvSpPr>
            <p:cNvPr id="16" name="Freeform 24"/>
            <p:cNvSpPr/>
            <p:nvPr/>
          </p:nvSpPr>
          <p:spPr bwMode="auto">
            <a:xfrm>
              <a:off x="3705658" y="2942191"/>
              <a:ext cx="796050" cy="794859"/>
            </a:xfrm>
            <a:custGeom>
              <a:avLst/>
              <a:gdLst>
                <a:gd name="T0" fmla="*/ 0 w 341"/>
                <a:gd name="T1" fmla="*/ 3 h 341"/>
                <a:gd name="T2" fmla="*/ 56 w 341"/>
                <a:gd name="T3" fmla="*/ 170 h 341"/>
                <a:gd name="T4" fmla="*/ 56 w 341"/>
                <a:gd name="T5" fmla="*/ 171 h 341"/>
                <a:gd name="T6" fmla="*/ 58 w 341"/>
                <a:gd name="T7" fmla="*/ 171 h 341"/>
                <a:gd name="T8" fmla="*/ 71 w 341"/>
                <a:gd name="T9" fmla="*/ 170 h 341"/>
                <a:gd name="T10" fmla="*/ 175 w 341"/>
                <a:gd name="T11" fmla="*/ 274 h 341"/>
                <a:gd name="T12" fmla="*/ 174 w 341"/>
                <a:gd name="T13" fmla="*/ 286 h 341"/>
                <a:gd name="T14" fmla="*/ 174 w 341"/>
                <a:gd name="T15" fmla="*/ 287 h 341"/>
                <a:gd name="T16" fmla="*/ 175 w 341"/>
                <a:gd name="T17" fmla="*/ 288 h 341"/>
                <a:gd name="T18" fmla="*/ 339 w 341"/>
                <a:gd name="T19" fmla="*/ 341 h 341"/>
                <a:gd name="T20" fmla="*/ 341 w 341"/>
                <a:gd name="T21" fmla="*/ 341 h 341"/>
                <a:gd name="T22" fmla="*/ 341 w 341"/>
                <a:gd name="T23" fmla="*/ 261 h 341"/>
                <a:gd name="T24" fmla="*/ 339 w 341"/>
                <a:gd name="T25" fmla="*/ 261 h 341"/>
                <a:gd name="T26" fmla="*/ 80 w 341"/>
                <a:gd name="T27" fmla="*/ 2 h 341"/>
                <a:gd name="T28" fmla="*/ 80 w 341"/>
                <a:gd name="T29" fmla="*/ 0 h 341"/>
                <a:gd name="T30" fmla="*/ 0 w 341"/>
                <a:gd name="T31" fmla="*/ 0 h 341"/>
                <a:gd name="T32" fmla="*/ 0 w 341"/>
                <a:gd name="T33" fmla="*/ 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1" h="341">
                  <a:moveTo>
                    <a:pt x="0" y="3"/>
                  </a:moveTo>
                  <a:cubicBezTo>
                    <a:pt x="5" y="62"/>
                    <a:pt x="24" y="120"/>
                    <a:pt x="56" y="170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62" y="170"/>
                    <a:pt x="67" y="170"/>
                    <a:pt x="71" y="170"/>
                  </a:cubicBezTo>
                  <a:cubicBezTo>
                    <a:pt x="128" y="170"/>
                    <a:pt x="175" y="217"/>
                    <a:pt x="175" y="274"/>
                  </a:cubicBezTo>
                  <a:cubicBezTo>
                    <a:pt x="175" y="278"/>
                    <a:pt x="175" y="282"/>
                    <a:pt x="174" y="286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5" y="288"/>
                    <a:pt x="175" y="288"/>
                    <a:pt x="175" y="288"/>
                  </a:cubicBezTo>
                  <a:cubicBezTo>
                    <a:pt x="225" y="318"/>
                    <a:pt x="281" y="337"/>
                    <a:pt x="339" y="341"/>
                  </a:cubicBezTo>
                  <a:cubicBezTo>
                    <a:pt x="341" y="341"/>
                    <a:pt x="341" y="341"/>
                    <a:pt x="341" y="341"/>
                  </a:cubicBezTo>
                  <a:cubicBezTo>
                    <a:pt x="341" y="261"/>
                    <a:pt x="341" y="261"/>
                    <a:pt x="341" y="261"/>
                  </a:cubicBezTo>
                  <a:cubicBezTo>
                    <a:pt x="339" y="261"/>
                    <a:pt x="339" y="261"/>
                    <a:pt x="339" y="261"/>
                  </a:cubicBezTo>
                  <a:cubicBezTo>
                    <a:pt x="203" y="247"/>
                    <a:pt x="94" y="138"/>
                    <a:pt x="80" y="2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629CB0">
                <a:alpha val="7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5"/>
            <p:cNvSpPr>
              <a:spLocks noEditPoints="1"/>
            </p:cNvSpPr>
            <p:nvPr/>
          </p:nvSpPr>
          <p:spPr bwMode="auto">
            <a:xfrm>
              <a:off x="3447061" y="2942191"/>
              <a:ext cx="1054647" cy="1053455"/>
            </a:xfrm>
            <a:custGeom>
              <a:avLst/>
              <a:gdLst>
                <a:gd name="T0" fmla="*/ 0 w 452"/>
                <a:gd name="T1" fmla="*/ 3 h 452"/>
                <a:gd name="T2" fmla="*/ 80 w 452"/>
                <a:gd name="T3" fmla="*/ 240 h 452"/>
                <a:gd name="T4" fmla="*/ 74 w 452"/>
                <a:gd name="T5" fmla="*/ 274 h 452"/>
                <a:gd name="T6" fmla="*/ 182 w 452"/>
                <a:gd name="T7" fmla="*/ 382 h 452"/>
                <a:gd name="T8" fmla="*/ 218 w 452"/>
                <a:gd name="T9" fmla="*/ 376 h 452"/>
                <a:gd name="T10" fmla="*/ 450 w 452"/>
                <a:gd name="T11" fmla="*/ 452 h 452"/>
                <a:gd name="T12" fmla="*/ 452 w 452"/>
                <a:gd name="T13" fmla="*/ 452 h 452"/>
                <a:gd name="T14" fmla="*/ 452 w 452"/>
                <a:gd name="T15" fmla="*/ 261 h 452"/>
                <a:gd name="T16" fmla="*/ 450 w 452"/>
                <a:gd name="T17" fmla="*/ 261 h 452"/>
                <a:gd name="T18" fmla="*/ 191 w 452"/>
                <a:gd name="T19" fmla="*/ 2 h 452"/>
                <a:gd name="T20" fmla="*/ 191 w 452"/>
                <a:gd name="T21" fmla="*/ 0 h 452"/>
                <a:gd name="T22" fmla="*/ 0 w 452"/>
                <a:gd name="T23" fmla="*/ 0 h 452"/>
                <a:gd name="T24" fmla="*/ 0 w 452"/>
                <a:gd name="T25" fmla="*/ 3 h 452"/>
                <a:gd name="T26" fmla="*/ 188 w 452"/>
                <a:gd name="T27" fmla="*/ 4 h 452"/>
                <a:gd name="T28" fmla="*/ 448 w 452"/>
                <a:gd name="T29" fmla="*/ 265 h 452"/>
                <a:gd name="T30" fmla="*/ 448 w 452"/>
                <a:gd name="T31" fmla="*/ 448 h 452"/>
                <a:gd name="T32" fmla="*/ 219 w 452"/>
                <a:gd name="T33" fmla="*/ 372 h 452"/>
                <a:gd name="T34" fmla="*/ 218 w 452"/>
                <a:gd name="T35" fmla="*/ 371 h 452"/>
                <a:gd name="T36" fmla="*/ 217 w 452"/>
                <a:gd name="T37" fmla="*/ 372 h 452"/>
                <a:gd name="T38" fmla="*/ 182 w 452"/>
                <a:gd name="T39" fmla="*/ 378 h 452"/>
                <a:gd name="T40" fmla="*/ 78 w 452"/>
                <a:gd name="T41" fmla="*/ 274 h 452"/>
                <a:gd name="T42" fmla="*/ 84 w 452"/>
                <a:gd name="T43" fmla="*/ 240 h 452"/>
                <a:gd name="T44" fmla="*/ 84 w 452"/>
                <a:gd name="T45" fmla="*/ 239 h 452"/>
                <a:gd name="T46" fmla="*/ 84 w 452"/>
                <a:gd name="T47" fmla="*/ 238 h 452"/>
                <a:gd name="T48" fmla="*/ 4 w 452"/>
                <a:gd name="T49" fmla="*/ 4 h 452"/>
                <a:gd name="T50" fmla="*/ 188 w 452"/>
                <a:gd name="T51" fmla="*/ 4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2" h="452">
                  <a:moveTo>
                    <a:pt x="0" y="3"/>
                  </a:moveTo>
                  <a:cubicBezTo>
                    <a:pt x="5" y="87"/>
                    <a:pt x="33" y="169"/>
                    <a:pt x="80" y="240"/>
                  </a:cubicBezTo>
                  <a:cubicBezTo>
                    <a:pt x="76" y="251"/>
                    <a:pt x="74" y="262"/>
                    <a:pt x="74" y="274"/>
                  </a:cubicBezTo>
                  <a:cubicBezTo>
                    <a:pt x="74" y="333"/>
                    <a:pt x="123" y="382"/>
                    <a:pt x="182" y="382"/>
                  </a:cubicBezTo>
                  <a:cubicBezTo>
                    <a:pt x="194" y="382"/>
                    <a:pt x="206" y="380"/>
                    <a:pt x="218" y="376"/>
                  </a:cubicBezTo>
                  <a:cubicBezTo>
                    <a:pt x="287" y="421"/>
                    <a:pt x="367" y="447"/>
                    <a:pt x="450" y="452"/>
                  </a:cubicBezTo>
                  <a:cubicBezTo>
                    <a:pt x="452" y="452"/>
                    <a:pt x="452" y="452"/>
                    <a:pt x="452" y="452"/>
                  </a:cubicBezTo>
                  <a:cubicBezTo>
                    <a:pt x="452" y="261"/>
                    <a:pt x="452" y="261"/>
                    <a:pt x="452" y="261"/>
                  </a:cubicBezTo>
                  <a:cubicBezTo>
                    <a:pt x="450" y="261"/>
                    <a:pt x="450" y="261"/>
                    <a:pt x="450" y="261"/>
                  </a:cubicBezTo>
                  <a:cubicBezTo>
                    <a:pt x="314" y="247"/>
                    <a:pt x="205" y="138"/>
                    <a:pt x="191" y="2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"/>
                  </a:lnTo>
                  <a:close/>
                  <a:moveTo>
                    <a:pt x="188" y="4"/>
                  </a:moveTo>
                  <a:cubicBezTo>
                    <a:pt x="202" y="141"/>
                    <a:pt x="311" y="250"/>
                    <a:pt x="448" y="265"/>
                  </a:cubicBezTo>
                  <a:cubicBezTo>
                    <a:pt x="448" y="448"/>
                    <a:pt x="448" y="448"/>
                    <a:pt x="448" y="448"/>
                  </a:cubicBezTo>
                  <a:cubicBezTo>
                    <a:pt x="366" y="443"/>
                    <a:pt x="287" y="416"/>
                    <a:pt x="219" y="372"/>
                  </a:cubicBezTo>
                  <a:cubicBezTo>
                    <a:pt x="218" y="371"/>
                    <a:pt x="218" y="371"/>
                    <a:pt x="218" y="371"/>
                  </a:cubicBezTo>
                  <a:cubicBezTo>
                    <a:pt x="217" y="372"/>
                    <a:pt x="217" y="372"/>
                    <a:pt x="217" y="372"/>
                  </a:cubicBezTo>
                  <a:cubicBezTo>
                    <a:pt x="206" y="376"/>
                    <a:pt x="194" y="378"/>
                    <a:pt x="182" y="378"/>
                  </a:cubicBezTo>
                  <a:cubicBezTo>
                    <a:pt x="125" y="378"/>
                    <a:pt x="78" y="331"/>
                    <a:pt x="78" y="274"/>
                  </a:cubicBezTo>
                  <a:cubicBezTo>
                    <a:pt x="78" y="262"/>
                    <a:pt x="80" y="251"/>
                    <a:pt x="84" y="240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4" y="238"/>
                    <a:pt x="84" y="238"/>
                    <a:pt x="84" y="238"/>
                  </a:cubicBezTo>
                  <a:cubicBezTo>
                    <a:pt x="37" y="169"/>
                    <a:pt x="10" y="88"/>
                    <a:pt x="4" y="4"/>
                  </a:cubicBezTo>
                  <a:lnTo>
                    <a:pt x="188" y="4"/>
                  </a:lnTo>
                  <a:close/>
                </a:path>
              </a:pathLst>
            </a:custGeom>
            <a:solidFill>
              <a:schemeClr val="tx1">
                <a:lumMod val="25000"/>
                <a:lumOff val="75000"/>
                <a:alpha val="8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9" name="Freeform 27"/>
          <p:cNvSpPr>
            <a:spLocks noEditPoints="1"/>
          </p:cNvSpPr>
          <p:nvPr/>
        </p:nvSpPr>
        <p:spPr bwMode="auto">
          <a:xfrm>
            <a:off x="3335655" y="2334895"/>
            <a:ext cx="196850" cy="165735"/>
          </a:xfrm>
          <a:custGeom>
            <a:avLst/>
            <a:gdLst>
              <a:gd name="T0" fmla="*/ 79 w 84"/>
              <a:gd name="T1" fmla="*/ 7 h 71"/>
              <a:gd name="T2" fmla="*/ 79 w 84"/>
              <a:gd name="T3" fmla="*/ 22 h 71"/>
              <a:gd name="T4" fmla="*/ 81 w 84"/>
              <a:gd name="T5" fmla="*/ 22 h 71"/>
              <a:gd name="T6" fmla="*/ 84 w 84"/>
              <a:gd name="T7" fmla="*/ 25 h 71"/>
              <a:gd name="T8" fmla="*/ 81 w 84"/>
              <a:gd name="T9" fmla="*/ 28 h 71"/>
              <a:gd name="T10" fmla="*/ 73 w 84"/>
              <a:gd name="T11" fmla="*/ 28 h 71"/>
              <a:gd name="T12" fmla="*/ 73 w 84"/>
              <a:gd name="T13" fmla="*/ 43 h 71"/>
              <a:gd name="T14" fmla="*/ 81 w 84"/>
              <a:gd name="T15" fmla="*/ 43 h 71"/>
              <a:gd name="T16" fmla="*/ 84 w 84"/>
              <a:gd name="T17" fmla="*/ 47 h 71"/>
              <a:gd name="T18" fmla="*/ 81 w 84"/>
              <a:gd name="T19" fmla="*/ 50 h 71"/>
              <a:gd name="T20" fmla="*/ 79 w 84"/>
              <a:gd name="T21" fmla="*/ 50 h 71"/>
              <a:gd name="T22" fmla="*/ 79 w 84"/>
              <a:gd name="T23" fmla="*/ 65 h 71"/>
              <a:gd name="T24" fmla="*/ 81 w 84"/>
              <a:gd name="T25" fmla="*/ 65 h 71"/>
              <a:gd name="T26" fmla="*/ 84 w 84"/>
              <a:gd name="T27" fmla="*/ 68 h 71"/>
              <a:gd name="T28" fmla="*/ 81 w 84"/>
              <a:gd name="T29" fmla="*/ 71 h 71"/>
              <a:gd name="T30" fmla="*/ 23 w 84"/>
              <a:gd name="T31" fmla="*/ 71 h 71"/>
              <a:gd name="T32" fmla="*/ 12 w 84"/>
              <a:gd name="T33" fmla="*/ 50 h 71"/>
              <a:gd name="T34" fmla="*/ 4 w 84"/>
              <a:gd name="T35" fmla="*/ 50 h 71"/>
              <a:gd name="T36" fmla="*/ 0 w 84"/>
              <a:gd name="T37" fmla="*/ 47 h 71"/>
              <a:gd name="T38" fmla="*/ 4 w 84"/>
              <a:gd name="T39" fmla="*/ 43 h 71"/>
              <a:gd name="T40" fmla="*/ 6 w 84"/>
              <a:gd name="T41" fmla="*/ 43 h 71"/>
              <a:gd name="T42" fmla="*/ 6 w 84"/>
              <a:gd name="T43" fmla="*/ 28 h 71"/>
              <a:gd name="T44" fmla="*/ 4 w 84"/>
              <a:gd name="T45" fmla="*/ 28 h 71"/>
              <a:gd name="T46" fmla="*/ 0 w 84"/>
              <a:gd name="T47" fmla="*/ 25 h 71"/>
              <a:gd name="T48" fmla="*/ 4 w 84"/>
              <a:gd name="T49" fmla="*/ 22 h 71"/>
              <a:gd name="T50" fmla="*/ 12 w 84"/>
              <a:gd name="T51" fmla="*/ 22 h 71"/>
              <a:gd name="T52" fmla="*/ 23 w 84"/>
              <a:gd name="T53" fmla="*/ 0 h 71"/>
              <a:gd name="T54" fmla="*/ 81 w 84"/>
              <a:gd name="T55" fmla="*/ 0 h 71"/>
              <a:gd name="T56" fmla="*/ 84 w 84"/>
              <a:gd name="T57" fmla="*/ 4 h 71"/>
              <a:gd name="T58" fmla="*/ 81 w 84"/>
              <a:gd name="T59" fmla="*/ 7 h 71"/>
              <a:gd name="T60" fmla="*/ 79 w 84"/>
              <a:gd name="T61" fmla="*/ 7 h 71"/>
              <a:gd name="T62" fmla="*/ 62 w 84"/>
              <a:gd name="T63" fmla="*/ 28 h 71"/>
              <a:gd name="T64" fmla="*/ 62 w 84"/>
              <a:gd name="T65" fmla="*/ 28 h 71"/>
              <a:gd name="T66" fmla="*/ 62 w 84"/>
              <a:gd name="T67" fmla="*/ 28 h 71"/>
              <a:gd name="T68" fmla="*/ 10 w 84"/>
              <a:gd name="T69" fmla="*/ 28 h 71"/>
              <a:gd name="T70" fmla="*/ 10 w 84"/>
              <a:gd name="T71" fmla="*/ 43 h 71"/>
              <a:gd name="T72" fmla="*/ 62 w 84"/>
              <a:gd name="T73" fmla="*/ 43 h 71"/>
              <a:gd name="T74" fmla="*/ 62 w 84"/>
              <a:gd name="T75" fmla="*/ 43 h 71"/>
              <a:gd name="T76" fmla="*/ 66 w 84"/>
              <a:gd name="T77" fmla="*/ 41 h 71"/>
              <a:gd name="T78" fmla="*/ 66 w 84"/>
              <a:gd name="T79" fmla="*/ 31 h 71"/>
              <a:gd name="T80" fmla="*/ 62 w 84"/>
              <a:gd name="T81" fmla="*/ 28 h 71"/>
              <a:gd name="T82" fmla="*/ 75 w 84"/>
              <a:gd name="T83" fmla="*/ 50 h 71"/>
              <a:gd name="T84" fmla="*/ 75 w 84"/>
              <a:gd name="T85" fmla="*/ 50 h 71"/>
              <a:gd name="T86" fmla="*/ 23 w 84"/>
              <a:gd name="T87" fmla="*/ 50 h 71"/>
              <a:gd name="T88" fmla="*/ 18 w 84"/>
              <a:gd name="T89" fmla="*/ 52 h 71"/>
              <a:gd name="T90" fmla="*/ 23 w 84"/>
              <a:gd name="T91" fmla="*/ 65 h 71"/>
              <a:gd name="T92" fmla="*/ 75 w 84"/>
              <a:gd name="T93" fmla="*/ 65 h 71"/>
              <a:gd name="T94" fmla="*/ 75 w 84"/>
              <a:gd name="T95" fmla="*/ 50 h 71"/>
              <a:gd name="T96" fmla="*/ 75 w 84"/>
              <a:gd name="T97" fmla="*/ 22 h 71"/>
              <a:gd name="T98" fmla="*/ 75 w 84"/>
              <a:gd name="T99" fmla="*/ 22 h 71"/>
              <a:gd name="T100" fmla="*/ 75 w 84"/>
              <a:gd name="T101" fmla="*/ 7 h 71"/>
              <a:gd name="T102" fmla="*/ 23 w 84"/>
              <a:gd name="T103" fmla="*/ 7 h 71"/>
              <a:gd name="T104" fmla="*/ 18 w 84"/>
              <a:gd name="T105" fmla="*/ 20 h 71"/>
              <a:gd name="T106" fmla="*/ 23 w 84"/>
              <a:gd name="T107" fmla="*/ 22 h 71"/>
              <a:gd name="T108" fmla="*/ 23 w 84"/>
              <a:gd name="T109" fmla="*/ 22 h 71"/>
              <a:gd name="T110" fmla="*/ 75 w 84"/>
              <a:gd name="T111" fmla="*/ 22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4" h="71">
                <a:moveTo>
                  <a:pt x="79" y="7"/>
                </a:moveTo>
                <a:cubicBezTo>
                  <a:pt x="79" y="22"/>
                  <a:pt x="79" y="22"/>
                  <a:pt x="79" y="22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2"/>
                  <a:pt x="84" y="23"/>
                  <a:pt x="84" y="25"/>
                </a:cubicBezTo>
                <a:cubicBezTo>
                  <a:pt x="84" y="27"/>
                  <a:pt x="83" y="28"/>
                  <a:pt x="81" y="28"/>
                </a:cubicBezTo>
                <a:cubicBezTo>
                  <a:pt x="73" y="28"/>
                  <a:pt x="73" y="28"/>
                  <a:pt x="73" y="28"/>
                </a:cubicBezTo>
                <a:cubicBezTo>
                  <a:pt x="76" y="33"/>
                  <a:pt x="76" y="39"/>
                  <a:pt x="73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3" y="43"/>
                  <a:pt x="84" y="45"/>
                  <a:pt x="84" y="47"/>
                </a:cubicBezTo>
                <a:cubicBezTo>
                  <a:pt x="84" y="48"/>
                  <a:pt x="83" y="50"/>
                  <a:pt x="81" y="50"/>
                </a:cubicBezTo>
                <a:cubicBezTo>
                  <a:pt x="79" y="50"/>
                  <a:pt x="79" y="50"/>
                  <a:pt x="79" y="50"/>
                </a:cubicBezTo>
                <a:cubicBezTo>
                  <a:pt x="79" y="65"/>
                  <a:pt x="79" y="65"/>
                  <a:pt x="79" y="65"/>
                </a:cubicBezTo>
                <a:cubicBezTo>
                  <a:pt x="81" y="65"/>
                  <a:pt x="81" y="65"/>
                  <a:pt x="81" y="65"/>
                </a:cubicBezTo>
                <a:cubicBezTo>
                  <a:pt x="83" y="65"/>
                  <a:pt x="84" y="66"/>
                  <a:pt x="84" y="68"/>
                </a:cubicBezTo>
                <a:cubicBezTo>
                  <a:pt x="84" y="70"/>
                  <a:pt x="83" y="71"/>
                  <a:pt x="81" y="71"/>
                </a:cubicBezTo>
                <a:cubicBezTo>
                  <a:pt x="23" y="71"/>
                  <a:pt x="23" y="71"/>
                  <a:pt x="23" y="71"/>
                </a:cubicBezTo>
                <a:cubicBezTo>
                  <a:pt x="12" y="71"/>
                  <a:pt x="6" y="59"/>
                  <a:pt x="12" y="50"/>
                </a:cubicBezTo>
                <a:cubicBezTo>
                  <a:pt x="4" y="50"/>
                  <a:pt x="4" y="50"/>
                  <a:pt x="4" y="50"/>
                </a:cubicBezTo>
                <a:cubicBezTo>
                  <a:pt x="2" y="50"/>
                  <a:pt x="0" y="48"/>
                  <a:pt x="0" y="47"/>
                </a:cubicBezTo>
                <a:cubicBezTo>
                  <a:pt x="0" y="45"/>
                  <a:pt x="2" y="43"/>
                  <a:pt x="4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28"/>
                  <a:pt x="6" y="28"/>
                  <a:pt x="6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2" y="28"/>
                  <a:pt x="0" y="27"/>
                  <a:pt x="0" y="25"/>
                </a:cubicBezTo>
                <a:cubicBezTo>
                  <a:pt x="0" y="23"/>
                  <a:pt x="2" y="22"/>
                  <a:pt x="4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6" y="13"/>
                  <a:pt x="12" y="0"/>
                  <a:pt x="23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83" y="0"/>
                  <a:pt x="84" y="2"/>
                  <a:pt x="84" y="4"/>
                </a:cubicBezTo>
                <a:cubicBezTo>
                  <a:pt x="84" y="5"/>
                  <a:pt x="83" y="7"/>
                  <a:pt x="81" y="7"/>
                </a:cubicBezTo>
                <a:cubicBezTo>
                  <a:pt x="79" y="7"/>
                  <a:pt x="79" y="7"/>
                  <a:pt x="79" y="7"/>
                </a:cubicBezTo>
                <a:close/>
                <a:moveTo>
                  <a:pt x="62" y="28"/>
                </a:moveTo>
                <a:cubicBezTo>
                  <a:pt x="62" y="28"/>
                  <a:pt x="62" y="28"/>
                  <a:pt x="62" y="28"/>
                </a:cubicBezTo>
                <a:cubicBezTo>
                  <a:pt x="62" y="28"/>
                  <a:pt x="62" y="28"/>
                  <a:pt x="62" y="28"/>
                </a:cubicBezTo>
                <a:cubicBezTo>
                  <a:pt x="44" y="28"/>
                  <a:pt x="27" y="28"/>
                  <a:pt x="10" y="28"/>
                </a:cubicBezTo>
                <a:cubicBezTo>
                  <a:pt x="10" y="43"/>
                  <a:pt x="10" y="43"/>
                  <a:pt x="10" y="43"/>
                </a:cubicBezTo>
                <a:cubicBezTo>
                  <a:pt x="27" y="43"/>
                  <a:pt x="44" y="43"/>
                  <a:pt x="62" y="43"/>
                </a:cubicBezTo>
                <a:cubicBezTo>
                  <a:pt x="62" y="43"/>
                  <a:pt x="62" y="43"/>
                  <a:pt x="62" y="43"/>
                </a:cubicBezTo>
                <a:cubicBezTo>
                  <a:pt x="63" y="43"/>
                  <a:pt x="65" y="43"/>
                  <a:pt x="66" y="41"/>
                </a:cubicBezTo>
                <a:cubicBezTo>
                  <a:pt x="69" y="38"/>
                  <a:pt x="69" y="33"/>
                  <a:pt x="66" y="31"/>
                </a:cubicBezTo>
                <a:cubicBezTo>
                  <a:pt x="65" y="29"/>
                  <a:pt x="63" y="28"/>
                  <a:pt x="62" y="28"/>
                </a:cubicBezTo>
                <a:close/>
                <a:moveTo>
                  <a:pt x="75" y="50"/>
                </a:moveTo>
                <a:cubicBezTo>
                  <a:pt x="75" y="50"/>
                  <a:pt x="75" y="50"/>
                  <a:pt x="75" y="50"/>
                </a:cubicBezTo>
                <a:cubicBezTo>
                  <a:pt x="58" y="50"/>
                  <a:pt x="40" y="50"/>
                  <a:pt x="23" y="50"/>
                </a:cubicBezTo>
                <a:cubicBezTo>
                  <a:pt x="21" y="50"/>
                  <a:pt x="20" y="51"/>
                  <a:pt x="18" y="52"/>
                </a:cubicBezTo>
                <a:cubicBezTo>
                  <a:pt x="14" y="56"/>
                  <a:pt x="17" y="65"/>
                  <a:pt x="23" y="65"/>
                </a:cubicBezTo>
                <a:cubicBezTo>
                  <a:pt x="75" y="65"/>
                  <a:pt x="75" y="65"/>
                  <a:pt x="75" y="65"/>
                </a:cubicBezTo>
                <a:cubicBezTo>
                  <a:pt x="75" y="50"/>
                  <a:pt x="75" y="50"/>
                  <a:pt x="75" y="50"/>
                </a:cubicBezTo>
                <a:close/>
                <a:moveTo>
                  <a:pt x="75" y="22"/>
                </a:moveTo>
                <a:cubicBezTo>
                  <a:pt x="75" y="22"/>
                  <a:pt x="75" y="22"/>
                  <a:pt x="75" y="22"/>
                </a:cubicBezTo>
                <a:cubicBezTo>
                  <a:pt x="75" y="7"/>
                  <a:pt x="75" y="7"/>
                  <a:pt x="75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17" y="7"/>
                  <a:pt x="14" y="15"/>
                  <a:pt x="18" y="20"/>
                </a:cubicBezTo>
                <a:cubicBezTo>
                  <a:pt x="20" y="21"/>
                  <a:pt x="21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40" y="22"/>
                  <a:pt x="58" y="22"/>
                  <a:pt x="75" y="2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28"/>
          <p:cNvSpPr>
            <a:spLocks noEditPoints="1"/>
          </p:cNvSpPr>
          <p:nvPr/>
        </p:nvSpPr>
        <p:spPr bwMode="auto">
          <a:xfrm>
            <a:off x="3345180" y="3726815"/>
            <a:ext cx="179705" cy="179705"/>
          </a:xfrm>
          <a:custGeom>
            <a:avLst/>
            <a:gdLst>
              <a:gd name="T0" fmla="*/ 74 w 77"/>
              <a:gd name="T1" fmla="*/ 17 h 77"/>
              <a:gd name="T2" fmla="*/ 52 w 77"/>
              <a:gd name="T3" fmla="*/ 0 h 77"/>
              <a:gd name="T4" fmla="*/ 1 w 77"/>
              <a:gd name="T5" fmla="*/ 46 h 77"/>
              <a:gd name="T6" fmla="*/ 0 w 77"/>
              <a:gd name="T7" fmla="*/ 46 h 77"/>
              <a:gd name="T8" fmla="*/ 0 w 77"/>
              <a:gd name="T9" fmla="*/ 46 h 77"/>
              <a:gd name="T10" fmla="*/ 0 w 77"/>
              <a:gd name="T11" fmla="*/ 46 h 77"/>
              <a:gd name="T12" fmla="*/ 0 w 77"/>
              <a:gd name="T13" fmla="*/ 46 h 77"/>
              <a:gd name="T14" fmla="*/ 0 w 77"/>
              <a:gd name="T15" fmla="*/ 46 h 77"/>
              <a:gd name="T16" fmla="*/ 0 w 77"/>
              <a:gd name="T17" fmla="*/ 46 h 77"/>
              <a:gd name="T18" fmla="*/ 0 w 77"/>
              <a:gd name="T19" fmla="*/ 46 h 77"/>
              <a:gd name="T20" fmla="*/ 0 w 77"/>
              <a:gd name="T21" fmla="*/ 46 h 77"/>
              <a:gd name="T22" fmla="*/ 0 w 77"/>
              <a:gd name="T23" fmla="*/ 47 h 77"/>
              <a:gd name="T24" fmla="*/ 0 w 77"/>
              <a:gd name="T25" fmla="*/ 47 h 77"/>
              <a:gd name="T26" fmla="*/ 0 w 77"/>
              <a:gd name="T27" fmla="*/ 47 h 77"/>
              <a:gd name="T28" fmla="*/ 0 w 77"/>
              <a:gd name="T29" fmla="*/ 47 h 77"/>
              <a:gd name="T30" fmla="*/ 0 w 77"/>
              <a:gd name="T31" fmla="*/ 47 h 77"/>
              <a:gd name="T32" fmla="*/ 0 w 77"/>
              <a:gd name="T33" fmla="*/ 47 h 77"/>
              <a:gd name="T34" fmla="*/ 0 w 77"/>
              <a:gd name="T35" fmla="*/ 47 h 77"/>
              <a:gd name="T36" fmla="*/ 0 w 77"/>
              <a:gd name="T37" fmla="*/ 47 h 77"/>
              <a:gd name="T38" fmla="*/ 0 w 77"/>
              <a:gd name="T39" fmla="*/ 47 h 77"/>
              <a:gd name="T40" fmla="*/ 0 w 77"/>
              <a:gd name="T41" fmla="*/ 48 h 77"/>
              <a:gd name="T42" fmla="*/ 0 w 77"/>
              <a:gd name="T43" fmla="*/ 48 h 77"/>
              <a:gd name="T44" fmla="*/ 0 w 77"/>
              <a:gd name="T45" fmla="*/ 48 h 77"/>
              <a:gd name="T46" fmla="*/ 0 w 77"/>
              <a:gd name="T47" fmla="*/ 48 h 77"/>
              <a:gd name="T48" fmla="*/ 0 w 77"/>
              <a:gd name="T49" fmla="*/ 74 h 77"/>
              <a:gd name="T50" fmla="*/ 29 w 77"/>
              <a:gd name="T51" fmla="*/ 77 h 77"/>
              <a:gd name="T52" fmla="*/ 29 w 77"/>
              <a:gd name="T53" fmla="*/ 77 h 77"/>
              <a:gd name="T54" fmla="*/ 29 w 77"/>
              <a:gd name="T55" fmla="*/ 77 h 77"/>
              <a:gd name="T56" fmla="*/ 29 w 77"/>
              <a:gd name="T57" fmla="*/ 77 h 77"/>
              <a:gd name="T58" fmla="*/ 30 w 77"/>
              <a:gd name="T59" fmla="*/ 77 h 77"/>
              <a:gd name="T60" fmla="*/ 30 w 77"/>
              <a:gd name="T61" fmla="*/ 77 h 77"/>
              <a:gd name="T62" fmla="*/ 30 w 77"/>
              <a:gd name="T63" fmla="*/ 77 h 77"/>
              <a:gd name="T64" fmla="*/ 30 w 77"/>
              <a:gd name="T65" fmla="*/ 77 h 77"/>
              <a:gd name="T66" fmla="*/ 30 w 77"/>
              <a:gd name="T67" fmla="*/ 77 h 77"/>
              <a:gd name="T68" fmla="*/ 31 w 77"/>
              <a:gd name="T69" fmla="*/ 77 h 77"/>
              <a:gd name="T70" fmla="*/ 31 w 77"/>
              <a:gd name="T71" fmla="*/ 76 h 77"/>
              <a:gd name="T72" fmla="*/ 74 w 77"/>
              <a:gd name="T73" fmla="*/ 34 h 77"/>
              <a:gd name="T74" fmla="*/ 77 w 77"/>
              <a:gd name="T75" fmla="*/ 25 h 77"/>
              <a:gd name="T76" fmla="*/ 38 w 77"/>
              <a:gd name="T77" fmla="*/ 18 h 77"/>
              <a:gd name="T78" fmla="*/ 11 w 77"/>
              <a:gd name="T79" fmla="*/ 52 h 77"/>
              <a:gd name="T80" fmla="*/ 38 w 77"/>
              <a:gd name="T81" fmla="*/ 18 h 77"/>
              <a:gd name="T82" fmla="*/ 6 w 77"/>
              <a:gd name="T83" fmla="*/ 71 h 77"/>
              <a:gd name="T84" fmla="*/ 21 w 77"/>
              <a:gd name="T85" fmla="*/ 71 h 77"/>
              <a:gd name="T86" fmla="*/ 14 w 77"/>
              <a:gd name="T87" fmla="*/ 55 h 77"/>
              <a:gd name="T88" fmla="*/ 44 w 77"/>
              <a:gd name="T89" fmla="*/ 24 h 77"/>
              <a:gd name="T90" fmla="*/ 22 w 77"/>
              <a:gd name="T91" fmla="*/ 63 h 77"/>
              <a:gd name="T92" fmla="*/ 29 w 77"/>
              <a:gd name="T93" fmla="*/ 69 h 77"/>
              <a:gd name="T94" fmla="*/ 25 w 77"/>
              <a:gd name="T95" fmla="*/ 66 h 77"/>
              <a:gd name="T96" fmla="*/ 59 w 77"/>
              <a:gd name="T97" fmla="*/ 39 h 77"/>
              <a:gd name="T98" fmla="*/ 71 w 77"/>
              <a:gd name="T99" fmla="*/ 25 h 77"/>
              <a:gd name="T100" fmla="*/ 71 w 77"/>
              <a:gd name="T101" fmla="*/ 25 h 77"/>
              <a:gd name="T102" fmla="*/ 66 w 77"/>
              <a:gd name="T103" fmla="*/ 32 h 77"/>
              <a:gd name="T104" fmla="*/ 64 w 77"/>
              <a:gd name="T105" fmla="*/ 34 h 77"/>
              <a:gd name="T106" fmla="*/ 45 w 77"/>
              <a:gd name="T107" fmla="*/ 11 h 77"/>
              <a:gd name="T108" fmla="*/ 52 w 77"/>
              <a:gd name="T109" fmla="*/ 6 h 77"/>
              <a:gd name="T110" fmla="*/ 69 w 77"/>
              <a:gd name="T111" fmla="*/ 2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7" h="77">
                <a:moveTo>
                  <a:pt x="77" y="25"/>
                </a:moveTo>
                <a:cubicBezTo>
                  <a:pt x="77" y="22"/>
                  <a:pt x="76" y="19"/>
                  <a:pt x="74" y="17"/>
                </a:cubicBezTo>
                <a:cubicBezTo>
                  <a:pt x="60" y="3"/>
                  <a:pt x="60" y="3"/>
                  <a:pt x="60" y="3"/>
                </a:cubicBezTo>
                <a:cubicBezTo>
                  <a:pt x="58" y="1"/>
                  <a:pt x="55" y="0"/>
                  <a:pt x="52" y="0"/>
                </a:cubicBezTo>
                <a:cubicBezTo>
                  <a:pt x="49" y="0"/>
                  <a:pt x="45" y="1"/>
                  <a:pt x="43" y="3"/>
                </a:cubicBezTo>
                <a:cubicBezTo>
                  <a:pt x="29" y="17"/>
                  <a:pt x="15" y="32"/>
                  <a:pt x="1" y="46"/>
                </a:cubicBezTo>
                <a:cubicBezTo>
                  <a:pt x="1" y="46"/>
                  <a:pt x="1" y="46"/>
                  <a:pt x="1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6"/>
                  <a:pt x="1" y="77"/>
                  <a:pt x="3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1" y="76"/>
                  <a:pt x="31" y="76"/>
                  <a:pt x="31" y="76"/>
                </a:cubicBezTo>
                <a:cubicBezTo>
                  <a:pt x="31" y="76"/>
                  <a:pt x="31" y="76"/>
                  <a:pt x="31" y="76"/>
                </a:cubicBezTo>
                <a:cubicBezTo>
                  <a:pt x="31" y="76"/>
                  <a:pt x="31" y="76"/>
                  <a:pt x="31" y="76"/>
                </a:cubicBezTo>
                <a:cubicBezTo>
                  <a:pt x="45" y="62"/>
                  <a:pt x="59" y="48"/>
                  <a:pt x="74" y="34"/>
                </a:cubicBezTo>
                <a:cubicBezTo>
                  <a:pt x="76" y="31"/>
                  <a:pt x="77" y="28"/>
                  <a:pt x="77" y="25"/>
                </a:cubicBezTo>
                <a:cubicBezTo>
                  <a:pt x="77" y="25"/>
                  <a:pt x="77" y="25"/>
                  <a:pt x="77" y="25"/>
                </a:cubicBezTo>
                <a:close/>
                <a:moveTo>
                  <a:pt x="38" y="18"/>
                </a:moveTo>
                <a:cubicBezTo>
                  <a:pt x="38" y="18"/>
                  <a:pt x="38" y="18"/>
                  <a:pt x="38" y="18"/>
                </a:cubicBezTo>
                <a:cubicBezTo>
                  <a:pt x="42" y="22"/>
                  <a:pt x="42" y="22"/>
                  <a:pt x="42" y="22"/>
                </a:cubicBezTo>
                <a:cubicBezTo>
                  <a:pt x="11" y="52"/>
                  <a:pt x="11" y="52"/>
                  <a:pt x="11" y="52"/>
                </a:cubicBezTo>
                <a:cubicBezTo>
                  <a:pt x="7" y="48"/>
                  <a:pt x="7" y="48"/>
                  <a:pt x="7" y="48"/>
                </a:cubicBezTo>
                <a:cubicBezTo>
                  <a:pt x="38" y="18"/>
                  <a:pt x="38" y="18"/>
                  <a:pt x="38" y="18"/>
                </a:cubicBezTo>
                <a:close/>
                <a:moveTo>
                  <a:pt x="6" y="71"/>
                </a:moveTo>
                <a:cubicBezTo>
                  <a:pt x="6" y="71"/>
                  <a:pt x="6" y="71"/>
                  <a:pt x="6" y="71"/>
                </a:cubicBezTo>
                <a:cubicBezTo>
                  <a:pt x="6" y="56"/>
                  <a:pt x="6" y="56"/>
                  <a:pt x="6" y="56"/>
                </a:cubicBezTo>
                <a:cubicBezTo>
                  <a:pt x="21" y="71"/>
                  <a:pt x="21" y="71"/>
                  <a:pt x="21" y="71"/>
                </a:cubicBezTo>
                <a:cubicBezTo>
                  <a:pt x="6" y="71"/>
                  <a:pt x="6" y="71"/>
                  <a:pt x="6" y="71"/>
                </a:cubicBezTo>
                <a:close/>
                <a:moveTo>
                  <a:pt x="14" y="55"/>
                </a:moveTo>
                <a:cubicBezTo>
                  <a:pt x="14" y="55"/>
                  <a:pt x="14" y="55"/>
                  <a:pt x="14" y="55"/>
                </a:cubicBezTo>
                <a:cubicBezTo>
                  <a:pt x="44" y="24"/>
                  <a:pt x="44" y="24"/>
                  <a:pt x="44" y="24"/>
                </a:cubicBezTo>
                <a:cubicBezTo>
                  <a:pt x="52" y="32"/>
                  <a:pt x="52" y="32"/>
                  <a:pt x="52" y="32"/>
                </a:cubicBezTo>
                <a:cubicBezTo>
                  <a:pt x="22" y="63"/>
                  <a:pt x="22" y="63"/>
                  <a:pt x="22" y="63"/>
                </a:cubicBezTo>
                <a:cubicBezTo>
                  <a:pt x="14" y="55"/>
                  <a:pt x="14" y="55"/>
                  <a:pt x="14" y="55"/>
                </a:cubicBezTo>
                <a:close/>
                <a:moveTo>
                  <a:pt x="29" y="69"/>
                </a:moveTo>
                <a:cubicBezTo>
                  <a:pt x="29" y="69"/>
                  <a:pt x="29" y="69"/>
                  <a:pt x="29" y="69"/>
                </a:cubicBezTo>
                <a:cubicBezTo>
                  <a:pt x="25" y="66"/>
                  <a:pt x="25" y="66"/>
                  <a:pt x="25" y="66"/>
                </a:cubicBezTo>
                <a:cubicBezTo>
                  <a:pt x="55" y="35"/>
                  <a:pt x="55" y="35"/>
                  <a:pt x="55" y="35"/>
                </a:cubicBezTo>
                <a:cubicBezTo>
                  <a:pt x="59" y="39"/>
                  <a:pt x="59" y="39"/>
                  <a:pt x="59" y="39"/>
                </a:cubicBezTo>
                <a:cubicBezTo>
                  <a:pt x="29" y="69"/>
                  <a:pt x="29" y="69"/>
                  <a:pt x="29" y="69"/>
                </a:cubicBezTo>
                <a:close/>
                <a:moveTo>
                  <a:pt x="71" y="25"/>
                </a:moveTo>
                <a:cubicBezTo>
                  <a:pt x="71" y="25"/>
                  <a:pt x="71" y="25"/>
                  <a:pt x="71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7"/>
                  <a:pt x="70" y="28"/>
                  <a:pt x="69" y="29"/>
                </a:cubicBezTo>
                <a:cubicBezTo>
                  <a:pt x="66" y="32"/>
                  <a:pt x="66" y="32"/>
                  <a:pt x="66" y="32"/>
                </a:cubicBezTo>
                <a:cubicBezTo>
                  <a:pt x="64" y="34"/>
                  <a:pt x="64" y="34"/>
                  <a:pt x="64" y="34"/>
                </a:cubicBezTo>
                <a:cubicBezTo>
                  <a:pt x="64" y="34"/>
                  <a:pt x="64" y="34"/>
                  <a:pt x="64" y="34"/>
                </a:cubicBezTo>
                <a:cubicBezTo>
                  <a:pt x="42" y="13"/>
                  <a:pt x="42" y="13"/>
                  <a:pt x="42" y="13"/>
                </a:cubicBezTo>
                <a:cubicBezTo>
                  <a:pt x="45" y="11"/>
                  <a:pt x="45" y="11"/>
                  <a:pt x="45" y="11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7"/>
                  <a:pt x="50" y="6"/>
                  <a:pt x="52" y="6"/>
                </a:cubicBezTo>
                <a:cubicBezTo>
                  <a:pt x="53" y="6"/>
                  <a:pt x="54" y="7"/>
                  <a:pt x="55" y="8"/>
                </a:cubicBezTo>
                <a:cubicBezTo>
                  <a:pt x="69" y="21"/>
                  <a:pt x="69" y="21"/>
                  <a:pt x="69" y="21"/>
                </a:cubicBezTo>
                <a:cubicBezTo>
                  <a:pt x="70" y="22"/>
                  <a:pt x="71" y="24"/>
                  <a:pt x="71" y="2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任意多边形 34"/>
          <p:cNvSpPr/>
          <p:nvPr/>
        </p:nvSpPr>
        <p:spPr>
          <a:xfrm flipH="1">
            <a:off x="2557145" y="2082165"/>
            <a:ext cx="718185" cy="154305"/>
          </a:xfrm>
          <a:custGeom>
            <a:avLst/>
            <a:gdLst>
              <a:gd name="connsiteX0" fmla="*/ 0 w 1059180"/>
              <a:gd name="connsiteY0" fmla="*/ 205740 h 205740"/>
              <a:gd name="connsiteX1" fmla="*/ 205740 w 1059180"/>
              <a:gd name="connsiteY1" fmla="*/ 0 h 205740"/>
              <a:gd name="connsiteX2" fmla="*/ 1059180 w 1059180"/>
              <a:gd name="connsiteY2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180" h="20574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35"/>
          <p:cNvSpPr/>
          <p:nvPr/>
        </p:nvSpPr>
        <p:spPr>
          <a:xfrm flipH="1" flipV="1">
            <a:off x="2557145" y="3990340"/>
            <a:ext cx="718185" cy="153035"/>
          </a:xfrm>
          <a:custGeom>
            <a:avLst/>
            <a:gdLst>
              <a:gd name="connsiteX0" fmla="*/ 0 w 1059180"/>
              <a:gd name="connsiteY0" fmla="*/ 205740 h 205740"/>
              <a:gd name="connsiteX1" fmla="*/ 205740 w 1059180"/>
              <a:gd name="connsiteY1" fmla="*/ 0 h 205740"/>
              <a:gd name="connsiteX2" fmla="*/ 1059180 w 1059180"/>
              <a:gd name="connsiteY2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180" h="20574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l="9114" t="11405" r="12574" b="8090"/>
          <a:stretch>
            <a:fillRect/>
          </a:stretch>
        </p:blipFill>
        <p:spPr>
          <a:xfrm>
            <a:off x="3618230" y="2538730"/>
            <a:ext cx="1821180" cy="1136015"/>
          </a:xfrm>
          <a:prstGeom prst="roundRect">
            <a:avLst/>
          </a:prstGeom>
          <a:effectLst>
            <a:softEdge rad="12700"/>
          </a:effectLst>
        </p:spPr>
      </p:pic>
      <p:grpSp>
        <p:nvGrpSpPr>
          <p:cNvPr id="49" name="Group 21"/>
          <p:cNvGrpSpPr/>
          <p:nvPr/>
        </p:nvGrpSpPr>
        <p:grpSpPr bwMode="auto">
          <a:xfrm>
            <a:off x="5482590" y="3691890"/>
            <a:ext cx="231140" cy="240030"/>
            <a:chOff x="0" y="0"/>
            <a:chExt cx="168" cy="16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50" name="Freeform 22"/>
            <p:cNvSpPr>
              <a:spLocks noEditPoints="1"/>
            </p:cNvSpPr>
            <p:nvPr/>
          </p:nvSpPr>
          <p:spPr bwMode="auto">
            <a:xfrm>
              <a:off x="0" y="0"/>
              <a:ext cx="168" cy="168"/>
            </a:xfrm>
            <a:custGeom>
              <a:avLst/>
              <a:gdLst>
                <a:gd name="T0" fmla="*/ 44 w 88"/>
                <a:gd name="T1" fmla="*/ 0 h 88"/>
                <a:gd name="T2" fmla="*/ 0 w 88"/>
                <a:gd name="T3" fmla="*/ 44 h 88"/>
                <a:gd name="T4" fmla="*/ 44 w 88"/>
                <a:gd name="T5" fmla="*/ 88 h 88"/>
                <a:gd name="T6" fmla="*/ 88 w 88"/>
                <a:gd name="T7" fmla="*/ 44 h 88"/>
                <a:gd name="T8" fmla="*/ 44 w 88"/>
                <a:gd name="T9" fmla="*/ 0 h 88"/>
                <a:gd name="T10" fmla="*/ 44 w 88"/>
                <a:gd name="T11" fmla="*/ 80 h 88"/>
                <a:gd name="T12" fmla="*/ 8 w 88"/>
                <a:gd name="T13" fmla="*/ 44 h 88"/>
                <a:gd name="T14" fmla="*/ 44 w 88"/>
                <a:gd name="T15" fmla="*/ 7 h 88"/>
                <a:gd name="T16" fmla="*/ 80 w 88"/>
                <a:gd name="T17" fmla="*/ 44 h 88"/>
                <a:gd name="T18" fmla="*/ 44 w 88"/>
                <a:gd name="T19" fmla="*/ 8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8"/>
                    <a:pt x="20" y="88"/>
                    <a:pt x="44" y="88"/>
                  </a:cubicBezTo>
                  <a:cubicBezTo>
                    <a:pt x="68" y="88"/>
                    <a:pt x="88" y="68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80"/>
                  </a:moveTo>
                  <a:cubicBezTo>
                    <a:pt x="24" y="80"/>
                    <a:pt x="8" y="64"/>
                    <a:pt x="8" y="44"/>
                  </a:cubicBezTo>
                  <a:cubicBezTo>
                    <a:pt x="8" y="24"/>
                    <a:pt x="24" y="7"/>
                    <a:pt x="44" y="7"/>
                  </a:cubicBezTo>
                  <a:cubicBezTo>
                    <a:pt x="64" y="7"/>
                    <a:pt x="80" y="24"/>
                    <a:pt x="80" y="44"/>
                  </a:cubicBezTo>
                  <a:cubicBezTo>
                    <a:pt x="80" y="64"/>
                    <a:pt x="64" y="80"/>
                    <a:pt x="4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ea typeface="华文细黑" panose="02010600040101010101" pitchFamily="2" charset="-122"/>
              </a:endParaRPr>
            </a:p>
          </p:txBody>
        </p:sp>
        <p:sp>
          <p:nvSpPr>
            <p:cNvPr id="51" name="Freeform 23"/>
            <p:cNvSpPr/>
            <p:nvPr/>
          </p:nvSpPr>
          <p:spPr bwMode="auto">
            <a:xfrm>
              <a:off x="52" y="56"/>
              <a:ext cx="78" cy="63"/>
            </a:xfrm>
            <a:custGeom>
              <a:avLst/>
              <a:gdLst>
                <a:gd name="T0" fmla="*/ 39 w 41"/>
                <a:gd name="T1" fmla="*/ 1 h 33"/>
                <a:gd name="T2" fmla="*/ 34 w 41"/>
                <a:gd name="T3" fmla="*/ 2 h 33"/>
                <a:gd name="T4" fmla="*/ 17 w 41"/>
                <a:gd name="T5" fmla="*/ 23 h 33"/>
                <a:gd name="T6" fmla="*/ 6 w 41"/>
                <a:gd name="T7" fmla="*/ 12 h 33"/>
                <a:gd name="T8" fmla="*/ 1 w 41"/>
                <a:gd name="T9" fmla="*/ 12 h 33"/>
                <a:gd name="T10" fmla="*/ 1 w 41"/>
                <a:gd name="T11" fmla="*/ 17 h 33"/>
                <a:gd name="T12" fmla="*/ 14 w 41"/>
                <a:gd name="T13" fmla="*/ 32 h 33"/>
                <a:gd name="T14" fmla="*/ 17 w 41"/>
                <a:gd name="T15" fmla="*/ 33 h 33"/>
                <a:gd name="T16" fmla="*/ 17 w 41"/>
                <a:gd name="T17" fmla="*/ 33 h 33"/>
                <a:gd name="T18" fmla="*/ 20 w 41"/>
                <a:gd name="T19" fmla="*/ 31 h 33"/>
                <a:gd name="T20" fmla="*/ 40 w 41"/>
                <a:gd name="T21" fmla="*/ 6 h 33"/>
                <a:gd name="T22" fmla="*/ 39 w 41"/>
                <a:gd name="T23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33">
                  <a:moveTo>
                    <a:pt x="39" y="1"/>
                  </a:moveTo>
                  <a:cubicBezTo>
                    <a:pt x="38" y="0"/>
                    <a:pt x="35" y="0"/>
                    <a:pt x="34" y="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1"/>
                    <a:pt x="3" y="11"/>
                    <a:pt x="1" y="12"/>
                  </a:cubicBezTo>
                  <a:cubicBezTo>
                    <a:pt x="0" y="14"/>
                    <a:pt x="0" y="16"/>
                    <a:pt x="1" y="17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5" y="32"/>
                    <a:pt x="16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9" y="32"/>
                    <a:pt x="20" y="31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1" y="5"/>
                    <a:pt x="41" y="2"/>
                    <a:pt x="3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ea typeface="华文细黑" panose="02010600040101010101" pitchFamily="2" charset="-122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2032635" y="761365"/>
            <a:ext cx="50577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de-DE" altLang="zh-CN" sz="2400" b="1">
                <a:solidFill>
                  <a:srgbClr val="629CB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Süd-Süd Kooperationsplan zur Bekämpfung des Klimawandels</a:t>
            </a:r>
            <a:endParaRPr lang="de-DE" altLang="zh-CN" sz="2400" b="1">
              <a:solidFill>
                <a:srgbClr val="629CB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92760" y="1833880"/>
            <a:ext cx="21355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Mrd.USD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56870" y="2281555"/>
            <a:ext cx="2228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de-DE" altLang="zh-CN" sz="16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Hilfsfonds für Süd-Süd Kooperation</a:t>
            </a:r>
            <a:endParaRPr lang="de-DE" altLang="zh-CN" sz="16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66420" y="3836670"/>
            <a:ext cx="20618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endParaRPr lang="de-DE" altLang="zh-CN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-436245" y="3631565"/>
            <a:ext cx="3136265" cy="1006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auto">
              <a:lnSpc>
                <a:spcPts val="2380"/>
              </a:lnSpc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Kooperations-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auto">
              <a:lnSpc>
                <a:spcPts val="2380"/>
              </a:lnSpc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dokumente mit </a:t>
            </a: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34 Ländern</a:t>
            </a: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419215" y="1711960"/>
            <a:ext cx="2897505" cy="701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ts val="2380"/>
              </a:lnSpc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Ausbildungs-programme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419215" y="2470150"/>
            <a:ext cx="2228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de-DE" altLang="zh-CN" sz="16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Beamten und Techniker aus mehr als 100 Ländern</a:t>
            </a:r>
            <a:endParaRPr lang="de-DE" altLang="zh-CN" sz="16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419215" y="3771900"/>
            <a:ext cx="2897505" cy="701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ts val="2380"/>
              </a:lnSpc>
            </a:pPr>
            <a:r>
              <a:rPr lang="de-DE" altLang="zh-CN" sz="2000" b="1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Belt and Road Forum</a:t>
            </a:r>
            <a:endParaRPr lang="de-DE" altLang="zh-CN" sz="2000" b="1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419215" y="4424045"/>
            <a:ext cx="2228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de-DE" altLang="zh-CN" sz="1600">
                <a:solidFill>
                  <a:srgbClr val="629C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Süd-Süd Kooperationsplan</a:t>
            </a:r>
            <a:endParaRPr lang="de-DE" altLang="zh-CN" sz="1600">
              <a:solidFill>
                <a:srgbClr val="629C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灯片编号占位符 46"/>
          <p:cNvSpPr>
            <a:spLocks noGrp="1"/>
          </p:cNvSpPr>
          <p:nvPr>
            <p:ph type="sldNum" sz="quarter" idx="12"/>
          </p:nvPr>
        </p:nvSpPr>
        <p:spPr>
          <a:xfrm>
            <a:off x="6553200" y="4765792"/>
            <a:ext cx="2133600" cy="273759"/>
          </a:xfrm>
        </p:spPr>
        <p:txBody>
          <a:bodyPr/>
          <a:p>
            <a:fld id="{3A0DCBA0-A312-46AB-8163-AF5776386EF4}" type="slidenum">
              <a:rPr lang="zh-CN" altLang="en-US" smtClean="0"/>
            </a:fld>
            <a:endParaRPr lang="zh-CN" altLang="en-US"/>
          </a:p>
        </p:txBody>
      </p:sp>
      <p:sp>
        <p:nvSpPr>
          <p:cNvPr id="48" name="页脚占位符 47"/>
          <p:cNvSpPr>
            <a:spLocks noGrp="1"/>
          </p:cNvSpPr>
          <p:nvPr>
            <p:ph type="ftr" sz="quarter" idx="11"/>
          </p:nvPr>
        </p:nvSpPr>
        <p:spPr>
          <a:xfrm>
            <a:off x="3124200" y="4909302"/>
            <a:ext cx="2895600" cy="273759"/>
          </a:xfrm>
        </p:spPr>
        <p:txBody>
          <a:bodyPr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8735" y="170815"/>
            <a:ext cx="8744585" cy="537210"/>
            <a:chOff x="597" y="1404"/>
            <a:chExt cx="13771" cy="846"/>
          </a:xfrm>
        </p:grpSpPr>
        <p:sp>
          <p:nvSpPr>
            <p:cNvPr id="5" name="文本框 4"/>
            <p:cNvSpPr txBox="1"/>
            <p:nvPr/>
          </p:nvSpPr>
          <p:spPr>
            <a:xfrm>
              <a:off x="1422" y="1513"/>
              <a:ext cx="129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sz="2000" dirty="0" smtClean="0">
                  <a:ln w="6350">
                    <a:noFill/>
                  </a:ln>
                  <a:solidFill>
                    <a:srgbClr val="629CB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China’s Politik und Aktionen zur Bewältigung des Klimawandels</a:t>
              </a:r>
              <a:endParaRPr lang="zh-CN" altLang="en-US" sz="2000" dirty="0" smtClean="0">
                <a:ln w="6350">
                  <a:noFill/>
                </a:ln>
                <a:solidFill>
                  <a:srgbClr val="629CB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" y="1404"/>
              <a:ext cx="918" cy="84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ISPRING_PRESENTATION_TITLE" val="PowerPoint 演示文稿"/>
  <p:tag name="ISPRING_ULTRA_SCORM_COURSE_ID" val="F794246F-A95D-4489-AA10-5871F5D53A1C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GFk6k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YWTqSLORUx7mAwAA3BAAACcAAAB1bml2ZXJzYWwvZmxhc2hfcHVibGlzaGluZ19zZXR0aW5ncy54bWzVWO9u2kgQ/85TrHzqx2LSJpcUGaIoAQWVQAqOrtXpFC3eAe9lvet611D66Z7mHqxPcrNeIFBIa9rjlBOKwLMzv/k/401w/ikRZAqZ5ko2vKNqzSMgI8W4nDS8u7D98swj2lDJqFASGp5UHjlvVoI0Hwmu4yEYg6yaIIzU9dQ0vNiYtO77s9msynWa2VMlcoP4uhqpxE8z0CANZH4q6By/zDwF7S0QSgDgX6LkQqxZqRASOKQbxXIBhDO0XHLrFBVtQXXs+Y5tRKOHSaZyyS6VUBnJJqOG98vZhf0seRzUFU9A2pjoJhIt2dQpY9xaQcWQfwYSA5/EaO7psUdmnJm44b2uvbIwyO5vwxTgzndqYS4VBkGaBX4ChjJqqHt0Cg18MnpJcCQ2lzThUYgnxAag4V2F98Nu56p13+uHreH9dXjTdTbsIRS23od7CIWdsNvah78s/PWH29ag2+m9vQ/7/W7YuX2UwohuBCTwNyMWYGRVnkWwClhg4jwZScoFFulXYdRgsMwFzSYQqjbHLI6p0OCRP1OYvMup4GaO3VDDbngASC90CpEZ2LQ1PJPl4D3COUA0DHO5qomTN6uaOD3bcN132h/d2mllQI2hUYzFg7TCtMBfJy3ZxkpuuGafyUgJtnIIkhGwHk1grSeGD1y2kfPII2NMgkBXLzJOhUe4QdejlbDOR9pwU/Ree52TIBYOCSA3w61QRDHN9EbEV1G3hR81f+8pA/oPFwpHeor1N5ULRuYqJ4I/ADGKYJrzBH/FQNabiYwzlRRU7HdDtOBo3JTDDNh5GUUfUEWSoyQOl1SAcRo+5vwzGcFYZYgLdIqjCOlcO/zqXsAp1foRlC5tfOFapNO7ar1/YR2kbEpltCc41gYkqTkIPp0TqcxSDsMR0VxDkRTGWXFWxrfqj6dB8yQXLs3/djLWoA+YksNo2Scx37WgtNqYTotGtM1VQGMLckyJw8SDCCcLlzmUBYyoJEqKOaERTm9t23rKVa6R4hrYQesft9DJEy6LpwlOQdSYMchKQdaOXr0+Pvn19OxNvep/+evvl98UWuy1W0GtOrfYLp9cnOWkvlqf3xH6xhLdkm2rLLGFyraU7n4xWCyw7REf+Hb17N5ExcJ8joto2LoYXF6TQWt41w2H9TLF0FPYdyaKsZzG9j2yjEz/LsR0tErB26iXqvNybL1+KQPfluEauM17u7Z1S5mAk3riJg/OasETjuX2v+i7p1rg51v2P2m7n3oBdD17oLYDmkUxZvRgVfDsx9ohw/ucIuaeVle2jTta4O+8DduThEueYBzt3l5doZsnxzW89e08qlQQbfM/Es3KP1BLAwQUAAIACABhZOpIFvREU74CAABVCgAAIQAAAHVuaXZlcnNhbC9mbGFzaF9za2luX3NldHRpbmdzLnhtbJVWbW/aMBD+vl+B2HfSvdJJKVJLmVSJrdVa9buTHImFY0f2hY5/P1/iNDYkwDhVwnfP4zvfG43NlsvFh8kkTpVQ+hkQucwNaTrdhGc306RGVHKWKokgcSaVLpmYLj7+bD5x1CDPsdQO9KWcDUuhdzNvPpdQnI9vc5IxQqrKisn9WuVqlrB0m2tVy+xsaMW+Ai243Frk1Y/5cjXqQHCDDwhlENPqmuQySqXBGKCQvq9IzrIES0B0nq6az4Wc3tXp1x/QdtxwbGi3n0jGaBXLIUzy9S3JOF7a28OqzElOExD+ooV++UwyChVsDzq8/P4ryShDVXX1Pz1SaZVTQkPO6SK+c4RimR0/iuqK5CyBHkSOzlbBpad5670Hcl/9uY9pXLUST5TXg4VARU8ELFDXEEfdqbWZQr091mjnAxYbJowF+Koe9GSDfmK16a4JdT3uD7xxmfl3OU0PeVWiLmHZBuwjQ0NPWC7vmmXhuX5XeRFq2Dmld6en7aG/bWKPoZ62hz4LnsGjFPtj/KGpJXVlvmOuoKcrYK0gmT1mztqdOit5WtPwGu/5TtFhSpXBwlA4L7wEqlwcNbo2pOgopliyHc8ZciV/ES7ZPyNUJo4O9K7ZhlsrRo4ChjquCdHuaT9iOob96FIZNmT7s9A/rT1P0G7xmylDZGlR2p8lM504nh0T62QaDTNoT1o46Ae5URdySqa3oF+UEr6XJtoxilQIF4NVO1xj8DjychBHw0mO3SVD2Zd1mYBe2aJx6Jom1LW4gueFsH/4yuENss7oyjJibalY2Psk4+9N6SlcCwDTadE1QHtoLWUtkAvYgXBWT9G8eOxpsbENPtZut7iGDfrj6TQHHekBvJZ0m6JvlYMV4hkGCK82rmFGazm/hpElpnlZMPbdFu6nKNjL3TKj3gv2WKNwvRTcbO3HKbRK+nfyH1BLAwQUAAIACABhZOpIhFv6tL0DAADtDwAAJgAAAHVuaXZlcnNhbC9odG1sX3B1Ymxpc2hpbmdfc2V0dGluZ3MueG1s1Vfvbts2EP/upyA09GOtpH+W1JAdBImCGHXtzFawFsMQ0OLZ4kKRGknZdT/tafZgfZIeRduJ6ySVu6TbYASOjne/u/vdHc+Kjj7mgsxAG65kO9hv7gUEZKoYl9N2cJmcPT8MiLFUMiqUhHYgVUCOOo2oKMeCm2wE1qKqIQgjTauw7SCztmiF4Xw+b3JTaHeqRGkR3zRTlYeFBgPSgg4LQRf4ZRcFmGCJUAMA/3Ill2adRoOQyCO9U6wUQDjDyCV3SVFxbnMRhF5rTNPrqValZCdKKE30dNwOfjo8dp+Vjkc65TlIR4npoNCJbYsyxl0QVIz4JyAZ8GmG0R68CsicM5u1g5d7LxwMqofbMBW4T506mBOFHEi7xM/BUkYt9Y/eoYWP1qwEXsQWkuY8TfCEuPzbwWlyNep1T+Or/iCJR1fnybuej2EHoyR+n+xglHSTXryLfl348w8X8bDX7b+9SgaDXtK9uLFCRjcIicJNxiJkVpU6hTVhkc3KfCwpF9ijX9FowGKXC6qnkKgzjlWcUGEgIH8UMP2lpILbBQ7DHg7DNUBxbApI7dCVrR1YXUJwA+cBMTCs5bonXr9Z98TB4Ubqofd+k9adUUbUWppm2Dwoq0KLwtuildpEyY3U3DMZK8HWCU2QZYG5HGtORUC4xdzS9al1DNgzLpB/Z7vfnEi7lVyaUW02OFzz6Fo57fzWVxbM7z45L7pP9VdVCkYWqiSCXwOximDhyhz/y4DcHg8y0SqvpIIaS4zgDMiMwxzYUR1HH9BFXqIl3haFAOs9/FnyT2QME6URF+gM7xaUc+PxmzsBF9SYG1C6ivGZb/pu/zR+/8wlSNmMynRHcKw25IV9Eny6IFLZlR3SkdLSQFUUxll1Vie35veXwfC8FL7Mj12MW9BPWJKn8bJLYb4ZQW23GZ1Vg+iGq4LGEeRYEo+JByneDFyWUBcwpZIoKRaEpngfGzfWM65KgxI/wB7afH+E3p5wWT1NcdWjR81A14Lc23/x8tXrnw8O37Sa4ee//n7+oNFyU10I6tz5VXVy7yqsZ/XVQvyG0QNrccv2TOncNSrbcnr3ql+upO0rPgrdQrh7t1Qr8MesllF8PDw5J8N4dNlLRq065e0rnCSbZtggE/dbr47N4DJBguNa8I7HWp1bT60/qBXg2zpaQ79LL27t0Voh4N079XcJ3r6C5xwb6H8xSfc19T8fwh8ySA//SPNj9liDBFSnGdboyer67189j0rYf4kD/7R+9dl414nCO98qGyjffEXvNL4AUEsDBBQAAgAIAGFk6kjjgzzrngEAACEGAAAfAAAAdW5pdmVyc2FsL2h0bWxfc2tpbl9zZXR0aW5ncy5qc42Uy27CMBBF93xF5G4rRJ+h3aFCJSQWldpd1YUThhDh2JbtpKSIf2/s8IgfofVs4quTO+OxPLtB1CyUoug52plvs3+z90YDrSlRwrWtkx690DqSJF/CR14AySkgB6mOv57k/ZlojVeYyI4zosY1qd8VcNnxQyxEc782JEKgDIlV4O/vELgNgD8ncNA5WHuoTqeTUilGhymjCqgaUiYKbBh09WpW94wOzCoQf6ArnIJlGpvVR54dH2IdXS5lBce0XrCMDROcbjLBSrrsy7+uOYjmzjctMHqKX2aWHcmlmiso3MSzsY5+kguQEg55H2c6gjDBCZCO78isC6hl7B/Ioatc5upIT250dGmOM/C6NJ7osDHaeHndjHX4nIKtaom7Wx0WQXANwrOa3uuwQMZL/o8L5IJluiMe6vf8hBKGlznNDqlHOoKcLlbb9nXvfFBT/hRZT4g5T2gdepJF4EnSgCYDmrLG0jGtdNIuQmn7Z5YrskBifnEKWdUod47o/WeEsFI4XRfNeGimo245yOYbxJyumoxfbqlOAZUztAb7X1BLAwQUAAIACABhZOpIPTwv0cEAAADlAQAAGgAAAHVuaXZlcnNhbC9pMThuX3ByZXNldHMueG1snZGxCsIwEIb3PkW43cRupSR1E9wcdJaaphppLyWXWh/flIp0kYBDIP/xfT8kJ3evvmNP48k6VJDzLTCD2jUWbwrOp/2mAEahxqbuHBoF6IDtqkzavMCjN2QCsViBpOAewlAKMU0TtzT42ECuG0MsJq5dL+LpHYrZFMOiwuKW9i/7M4MqyxiT19F24YBVvMe0IIy8VjA7F43cYutA/AIakwBMqsFQAmh9AngMCcCPK0CK75vnpEcK8aNikGK1nip7A1BLAwQUAAIACABhZOpIsuC9bWQAAABlAAAAHAAAAHVuaXZlcnNhbC9sb2NhbF9zZXR0aW5ncy54bWyzsa/IzVEoSy0qzszPs1Uy1DNQUkjNS85PycxLt1UKDXHTtVBSKC5JzEtJzMnPS7VVystXUrC347LJyU9OzAlOLSkBKixWKMhJrEwtCknNBTJKUv0Sc4Eqn61Y+GzufiV9Oy4AUEsDBBQAAgAIAPeSU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GFk6kiIplZk2QgAAOk9AAApAAAAdW5pdmVyc2FsL3NraW5fY3VzdG9taXphdGlvbl9zZXR0aW5ncy54bWztW81u48gRvucpGgoW2AUC64f6c6BRQJEtmxiZ0oq0PZMgECixbREm2QrZ0owWOuRFcsglyFvkXXLY50h1k7RIWZJJexaLYGmOB8Pq+qqqu366m4XphU+Or6xDRj3nJ4s51DcIY47/GPZ/h1BvQV0aTAISEhZW95R7x7fpF81/oJwG1JBZvm0FtsJHw34NDcUP6nbkrtqFt+ag2UCdJm7gLlJxS4GxS0m9lBQYUxt1pVc9EBHJDciC+Oy41F41M/oSoPkhCZjm2+RrX8pyp4eyM7gKLNsBvrDfbvJnl2jdqU3+oGa91WnhXUOWJKmNlJZaV2u7TueyI9cRrjVbNWk36DakhoTqrVb9sr2rdxotCd6Gl22Q0sSXbdTsNJsNddfADUAjWR6oDWXXkS7rdRm04e6lshsOB51aDdXrdamp7lptaTioIeCWQIYsdfkCSqo0kNo7eSDXuxIaKsPBsLnDKm4rLdRt4HattmsOBlKttl/c/ezSy7Wn5p5OspyvCDzqgqOjPLaqR4Krt1gHATCbxFu5FiPItzzyofLzv//58z/+U4ljUsRvwpGYkqVGRCBzfD+C96riJRkR2tPhn6Yjx/5Qma8Zo/7FgvoMTLrwaeBZbqX/+yhCYvvzIOmGBEVwD9aC7NV1xE9eWKwLohaec6AF9VaWvx3RR3oxtxZPjwFd+3YuM5fbFQlcx38C7tplR8FnFblOyDRGvIx9uMuf/LAVVKWQcPPamD+5kK41J26isSZ+CuD2Kl9fkQPoxgkdJqBynT/noCvrkWQd0JX5cx7jg5as1zr8eR3EyFcG7BJP8sZZdtfakiCrJCqKZ1F0tV4VjadVQB/5Ymdxrzv6GedSqDH+I7ewxp9cID5BrjCXl+JlE/NXDxjj18Na0vNACzg3XVxikhA5GcyU8c1E1j/PRuOr8WygXVX6SpSViKfl941292u91f6hV41xOSUZN/JolJWFhLBWLZ8s3ZyORzMQiEczHX8yK33+d2Ho+NYcaTqu9ON/FBYwmeK7Sp//nQd6O51i3ZwZI03FM82Y6WNTrMsIm1it9D/TNVpaG4IYRRuHfEFsSRCUZycgKHQdWwzwku34a5JDnzq+kTV9NsWGOdUUUxvrlb5Bg2D7ByHZWrMlBM/SCpHthNbcJbZQCyEixnl5Ae3iFIbgD1s6wEk9y/Ev8mifyveafjUzx+ORMcO6mlAqfezbSA0srqm4oKls4CnICCzYrd8Gn4noExKQ7LqFhVxrV9cj+DW5IdfO49KFX/YGayYYXDIhfg4gBA6eQtQZxv14qvI1BIXIQisrDL/QwM4ETdp1OWRrujKG0FTMlHyTi0lkg+MdfwGhQxYsh7wbbBjyFZ4Nxp8gxiE3xwVB44+Qkh8Lgj5jA3IIGzlgunynXck8I3gaJgmS5ODC4vHubpG1WACOr+bGoesQKHyFIU1ENoYXhTUZ+MdbcKQmj05keyQYFlu8PTobAqYENmxzOXRBGVKwyqPrx1vtz7OhrI2wOoNwU8f3M1NUSa7Us7bIpwxZ9sbyFwTNycJaQyZsYcx2bDHGPS9M+Nva+QlZLK4/38WlS1fxp+/eYFKm4B2xDI7IoAyOKSv2mna+bPEM3mgIj/WTVuRZgDebYChYl6fa+Nu4KHS8tRtV6W/hqGfjijrrVTvev1753fYLGGNEJXigQUUbOLQQCMNOzLcc2DzdQkBNH4K6SVTPoeDze2ghAfo4lqFT9A4xd7ByGUPuYEWLibjHA0Mz4bB1T+b89pEDLHI18tpxf/M7okvgGv6cqnPyQOG85BJrEx1kYO8S7s/j5dRRKbO1mJo5AsN1kPkYBRVIdR2P36Hyib29wclSRLtBZj73dO3aIrtd50nsCLDOa4+8PIc9BNQTVNcKk7iONqU/vdOQaIrTSO+k2AHiOUFz+yqVn+/ymIHlqXI9U2RdwfxGwfPZzY+D7OBrMjKN2UgecAmQJp7FFkvYhR/4PS+/rOhGoOKhDPLiyRvEChbL//79X/nFHNgTUVFM/WNROZD8vGriZ3l/0Skj4V9zyDHlQRYqXnIC4wtVAs1/vzI1CNBvcmWxom3Jox7/xJVLNaRA7EbZNGXl+gayxBBJQdcBnAULCrmRpx+h8ImzfqV/YwVPUDhNSt2igsTK89hkhW3YX3HXzHV8UhD+7p2IT97UJjNZVcXdH3LUdRZP0fZrwwUm/syHXPpYRJ5yLetQnQ9EEtthxWWKzS2pWlASovd9Qdgc3eueCfsPKq4FNZxlvs/4LKDuhH/ZevkpFxj4hzgI4z4L+JU+eUtzhEv6JfZd/8FyQ2BLkw5ZJ2DDhB8WY5FZ2iH3lOeOnZYbUw4Z76gL+4ISTSfNnx04hCnKQHz6TRnzTHphOVyz4qGU/BT1EKCTr+wlIEU9BBh8VxnDze4l6nAoDU0+yA2sIE3P4z3gIb6oUzFP8pbl4RaM+IfZMLVQMSHL6VGb9MXuaDoeiROa09IGV09Y3POfDzA3HDPfGoysQt53yND38Vs9H8A95jCXnI5uMQ3IwfSs+OuxDIidcSwFovbB4VJEVMS2K/KhAhcRa7HklT6soFjGhwpXGzVlTuFWST3j5awQ0hPlXFTzFE7M4jzQ51W8GIRGyX4e1Ku+WKde9ZyDerHY0/7z196cBBhCwCFJaGZpae5l8iXsThxIE5bYsSdG0wLYEmT7cEVKdKUImbASp6okqKKX9DgcLZnjkg1xY54UIbU256ffCyHJzoe2zEbkgaXLSEw5mgMpthdJEFe6fSgelMDUwEmYuJEdxUUjxbYdZs1DMfsjpSrZe/ZZfWQ3Soo0j/ZMfabswO3VI7qA99Ty96rpbRZK1JHGao5uK/p+QVfbH8qma9l0LZuuZdO1bLqWTdey6Vo2Xcuma9l0LZuuZdO1bLqWTdey6Vo2Xcuma9l0LZuuZdO1bLqWTddft+m6F52z55pSkKfpmjI9V891z1+g5boH/VY7ruKyWbZcf9WW6+uqfnsd1xhUtlx/4ZbrmaT7f+65HtIACvJO/m/u/wFQSwMEFAACAAgAYmTqSO+PBMGnGAAAi0MAABcAAAB1bml2ZXJzYWwvdW5pdmVyc2FsLnBuZ+18C1RT19YuHnvE66lwentaqwbSXttaHy0ipohAose2VKtSq5Aihl0P1agIUcIz5EFrb+0DiFURBSX1WqQlkC1FEnkk0VKJEGJUDBsIEG1IImxCTEIeOzvJ/hM89XnOuOfef/xj/P+9MAYjydrrm48155pz7qzM/fWHm+Jmz5o3KyAgYPa699/5KCDgj0BAwHTazBm+kc6vaw75XqbRP4r7a4DgGm7E9+EZ6pqNawIC6rl/cu/4o+/zf9v/fhI9ICCozf8/TUb78dOAgLUvr3tnzda8FOMghX/OkSAzS14HCsNW3/368xfN7+g3vBq6Z/cL8Npv3nyj/t03Sl5cfGzrrc9/+v4vZ19g7r4SuvuNvzbuCe7v39b9l43PV2zrEzRGYHmK0kaovGlh7i59MwlwLiuwSxxtKxqgy2BuztCBxhEVGRC7RslShq0qjDXSbyBh+QH+v4zzwlsDCXRg0N7udNEwO00XPd0/vp+WSaVQuGCYeOIjZPXk1PH48TpIC6eB4kTi5EBh9/C4q8Sd9Ixq/jT/55UbxwUm5y9zJB9Knnt4fXT25OSYl7RL/K+X5r4ETM6+dsk5a5LTjHby5OyIZZI/+N+c+sz8gu/ldkkY2/wt2SfATVWuxHp6ybrO5MORr9DWZke8PokovKfE3EoyKLb3n+5494hX2jo7f0GN+kb4JJkvfNew1oiG929WyOdvHiwpmST68vs3t2ZHr7qPf3ndFpXx7n1xPn91Y4LobCrTb6+ZR1Yk/G8Bvxy0F9OY2lHEwJMeD6MVILoyEMB++VPYQL4CNgI8qYC7uUMGKhswnLpHS0Y1YAZjexXKvFm19QHtU/0NSmKBTZArhkdPm5gGSoZGwjI8B3LLkeZcKTqYm2JloJABVHPry7gc/UmqALgG0PbGshvZ2ABdOejjNDhxcb0D+eGDn5pDQiYXePXKKlwK/USXmSDr2FlcnzbWCpkJeCmxvS5ZJNDYJ7rjpeZmpn2PtxxUArTFmspE2IFk6xqo5MjYDJakzr2t6gPwAbGLmsyZlAUwlWg9GQ2yxG6WhBh4ayxFBqXDSefRGxGHrjNZXsYWxH5hmzReTR0emli5LvvhGnmElbbmGT0s+CQfNlzUy4MLmBSg24XURca+RTJUvjrJ5NK6cRHh88S2PcKQ+C223ooU3ulUJkV5lcIznZMlvDp3ktSmTGlsiTbNfmtLPEXa+mXv6AE4bejIp5P2WtnhEbbLPZxfF8s1IC+wIsyQdzKMNEsLu5Ia4bg/D/hkogkeWR/CJ0TPRLd/cRGU6cnZSmnb5X22V8XYTvihMo2p6JGdCF04Mv7Qk7Z0vpId22b7emHlxdANVsi3COzoC4Jwgk6u1pCxbdgKSaKF9bMNVXkdfa5VfFlCj+z4W02jOVlFoN+f79yyyGbtO3SLsHWc85c1QvwmekDdl9CY3aiG8NTo27uUsY4BG7wEIfa5PHsxdCnJtJHLr+W+Scn8v/fO/6qA6zaxiWUaVWu8dtUHYeIsmwnzmi5dHnbksLkGB4P8yEQ8ZsaTwVZLp8oXkXIMhCMlW9k0gyOPDeY+5ENBulauk9FcKWBGnGwy3vy5uQi8ufPvjnPwLS0/a+59D7v2vdy5mPLeffIRd5dL1pd9dz8QPfskZOKuY9DEdkzufddREnI0kjm6hdfs8oW+/Ybn6L+TYPDbIZBlTKPlndAZlGfWr1qP2QAs23aDy54Y9Zm/iuQ6S2q2XiXe3wZzs2KvOssXGDSeQQ0leHVUkG7mMak+YiL0vaiPdNAR6fq4N6QyC7oYS+GM03ktMPbxVakBGYOY6mqSZyQaFEc9RiethKTOfLkz/O6OmOl2OeC12JxLQqpsnqzui80h1GrTY7NJuct5SHMYIPUkHYuapfvqmJ10djlPLBo6Lpz+keRNvHSII34zsBrHduDDODweemUOsJRUOXHR1hWh3I7hZ6mpreNyqdZhGSM/IHs3AqBPdAC0eYcyTymm7Sk+gzhxcWSkVnyMlsyl6GSKNYtk1bgEepHizCIODwTwYTxzuS7VklqnLJPG39Ru83okZdI2h2Xlo5Kmc/Qw+wvF5hUaoWduLeK0nZ1lSeKj+OTDbSMM4d6gWgS1eZF6q7W2niDn1leyKmjJYVR47mc3teX3zfkcZPtemyZkP7s6qArp6rZ19RgbPizDfSVcsDnoB7XI8NWFdoiJGbkvXC2zZidEXdejGbyECrwvGH3AXYs4IrGUXFLOJx4eTo1pz3ROOtX+GZTqEjBqXwbvRvM20n9/Wb5mtyevsM4YkUzf3gnpCi+wi9YcT+1mZ3XKNCuW6VDD9ZY344b2HD4SqrMUpLLwCTqHbN5uESZbW/q7y20KAehjHfVZQNCatDf6sa8Kcd9kbui8IZz3gdUXe+v9YtHkIl1qInLAkg1rxwNr3PNEPICBS9aOuloknfUE6SFL+iK8iIU+8K/TqyT66ye1u71vFOLWdzP0o4xdad4YiDCzyrisgqtwAMoeOWBlQT4H+RsZWdpD6BXcyWa1epa1EIdyijrBRtcJtUMuM6Seoz63nkZGcpdLy3qu9o/M+PhRDpcaZvQa7zVwzsE5K/pLTiVJMEZyyfdRVwXUbn2qiGQiJLfdZfDcvWm7O8uguxU6qP7LvgR2lwe2aNOlevdL6GeJjL90SquRXHqHVI7E/uwJ3RA5+/zvu2pVNrN0Yvcx5c2hoPNq6jFaxGSQPrWmzJzAcCdPH9vYlrbr37W7/wmEMVJVJkjJ15VGS49m/WopiJFCLQ9zhMAXtgrIGrc+EuS9EIjb8kS4+k8em3+5xQclDNscjnkOWYq2SAtssNQLk6X3/iQNiNFbCqKk1daCaKms+hGF5wBM82jHQl4r47evFxYe7DSZ3Smmmodhlmiv55amzt6/FBEPPZQgK79nyfYvH59Z892MlecED/LlGf683YWpo49O+Ox1z71gbFkg2UM39DY/IsTe79dFXWPByZrfviciHfHHsYEo4eOUjphtvUVg2U/8BwXA3ZoZ5Z8yY9/WwjufYDIX4CqcjJNPMGiHUiMkKeemyE6RnSI7SbbgsNmWikd7G0fTCzBLGGZ5needqNbkqb3mo8Gsu2t1MO0ID56Od16yySNZEhSxLo0nIsPz8bmoVzrxgTQrHXPFvftIMZcwe0WHk7HPl0N5zl8XCrAh9wjPuwexi5cGdtcRtg2ZDpf/PGqL7LiczaqsIALepHGbsmGfhhp9MYOkWYR3DDwtY/ROpqea46rmg0zdEkg6BP/Y6wlRl5Qhz97QIKc1TaFvQQ3robyTUqVMl/rzKN2QajEiQvdK2IaGZ4mJJKqEjeb3qC3ZiNDWWAuFIRLkACQbYpivzAGJaJ8yhbQLOyDiqtmtoi3/QJMiEJ7LRzfXH02Pk12YoVjKUUC63Sczr3fdsZSSU5q8OCR1ukXHpLC9S/FSD25RoJIwy7C61XNjBmxO8pbzOMU/LErmVDJ30dgSJmar7+EVdDgAU0tIklXHZLKLmF0MliSenY5EQbBFt7c3VvS0nUOHqZKMuCvrhJWvNdeGR8gBOk7R89JJ7c6SUjh160FjStA5WCs48zYgaIfc/SLSt4S4WzZDx+YsTHiBLd2HRfZKWj1M2IbYPkVgBuYx5LdkPVJaq1YfLQJl9pwSUAV3+1J8adQ2AQRSj+u/Lwc1Jcdglt0SN3u4YRMUsQ26nlQMqqEqI696L9qYYGpg5aP1EGx1JMCsoU2UB3nor2TC9Ve1cH1spxZOlLwZpyJcEjia1pUIkK4+3A6rQ+Us147ZDb9kYDFw+FEjug+Q7GGKR5SOHPgp1zXW4QD6vQEvm49GC4eE+IU+7S9ne4icZ9YE1SCZwnbFTk+aJ+1DBT7qsLJcUcY3Z3s+Pmgb68XthSApO2PMFR6IZNfy8C2l3CTleUUZhBoMfLY+jR0Lw3LRTvU0p/HmI4ktYfrG5ZJQ9cEiEFl6y8j9w9V66zlqTo7SuZ0md2iCTkVt0t9t6pTVha+Q3TCaytyMxKgsARhGGrcbpAKZAYZS6e9QuEpuBS81YTa46FC3Oy/qQgbmuFpPAHg0jYQo/dJG7WezaP/I0p8ydWbVU8JUmG3Ls5+y2C6meMPTSz4XCPsHftwOyW9NkZ0iO0X2n5DtNJdqXfV4tN7Ci5b1PHItFhk+qnt/Ou6Dx7+P8GVNWeeZGSuPP14CpzDN7yrZ//Og/Ikq+pzEUgpu96VU/OK4+bfNxzVqJJb4H3EDsMijAjwvBC5M5z/gvWmRrInmq61xtxaSkI5o7Icq6JGLk8tBNk6NTI38iyO+mkjjbI8UVBaMN/Gplfn6/j+Fte43vBnpOKlk6kd/qq5sZjhaNCyj3ajOHbLc6wRRtqTEqLVCFd4BxFBw6ml6oozB5lCAx/EisNmW0t6+sDLvN8b5Lsc6JLOkPrjBvWqc+sYgkXgIKgPYiEvHMjEN0abWibzEh1/B+9PneC5TMc0yUs2TWFugivZ25rl9xNc5g8IQIv3q9rYx79wqhB0pThez0Xr6n1NMDSkp6aT45j1MhbKhsq/lvR6jls4cYg/YzJZ6NRYrBFC7mZv5yN7yVyNrOPq0ksMOy9gNpj6N+BbHfUmCW2rtu4DYcdEi5TcUmvxypMbuPwoonkYAUkClLAYda4BMR7VUXwXIYp9iqheT4nwlXwkTG01TfrdCI5QcZ+YX/wibkTQvUS6rU5bx0orBqNt6OZzW5UgCtGe3P9jr+9ffL9sJsiu4+Q7le3Wdl7OKj0W9r0frzMsDB4yry9dSfSorHB0iMLNVoSw7qLfb0ooUFpbVWtfzUjm3w5E8uAJnWN3s+W4mwk67V9cO+aSw0I0kje8+f+8Tyt4yZ8/+2rG8NVEXsZ7+Q9e0iMAeZj6t+HTa8ECimKihovBeD5EUv62OKw071IPbCEWkQldbWG6XWyX7mBcG8MJMsaMPI1i17/5EuKUdwi2ApN9wwnRaPnaxx0W2Oc7eFRIyBRadOw9xGbnLrl7OQrugdNiBFPXgWGTV/uYw/FGAyr5m1EJQKTZ/WC2qU4qwfnzZI1/u+4s2TwkIA3zlKxGHruwU183bDC1rrlxTrtvfPGPAww3rlaR7ZhYyo+RrIkgyrw3ZoCLUDq2QCJQNQws10nmANTU9UMUccFnHZdBSaQ/hGQPvQLQ9Q9rudtnXGs9+/LgVWjRmQuAVXKjjZ1wkJEczC7vuhB/qOHZ22B73Yu1lgkaIHZgR9aXAoSbSs1GXOw82tI5LvzSafOUrV0rssWvrLNp90h4m5rt52OgzPuyaZ4Vs4Y6DGUFXUK71R/Ljvh06TLpYlfqEwxeB/eT/85HQLCYFu4KxIsUpXPYTFj9mzkYBq3RE5wZR2Fz78LTlNV8yPb1cMrSiNgOgMVnMJzaxI1oyJGGhjI8pykzKAngjqKxk2ftgqLq6ktHJfTXv1yfmB7u6oBHdnJS8Oy4d4aLepLEJcinS2riGh8ctx3xJPWfcbDtJrWxqzoZ7bKA8p0h1lvzEZoj23fQcmK42E1ja+ZqL7JZQ8RNO0SSDDL5YNeqPC+wo/wFfMcjNe8rTG13BaQmgsn7yfMgbnK67W07TlNQzJmqeClcIXtHJ6ytvG7VTRUMTrrE+Kk8cClhPnmdceDq2rcp5nJXCWcOaGpka+Q8b0Tk7D3jaSO6205ybN+H/P84bpwBTgCnAFGAKMAWYAkwBpgBTgCnAFGAKMAWYAkwBpgBTgCnAFGAKMAWYAvy/CtAg13LHu5YcmdBb3tv6YBRw/zYHlGAek+Zk0qsjmFx9OPJ//X6ueSkEcP4yR5DCsqmi6d++SqFovmidrVKc+Bd7GwNuP3v/sDKA+skks4CV0//l9sjL0V5UiqGTVwtFx//9BB/ItGkeIPUYaYCnj+fpUx0iue/wAbQRaGFYOhbio5BsHVQGUNliFW+yRfT29vECpscFSdm2IYdEhIvBJyA2PUTx3O8svXZHIoO4HLdWdwn5UQ62uKwxP8Yzf3seqhEZPW4l5laVSSaqIsVef9cpyIZFbLg/juS6ESk+bc33IgaNU+PdwnPdotDUXnqHLF0jLMW6erQSREEbsgltrgKPgdGt+U70G30DtwBDNRpvFP5WsqcoX5kR6GMfmu2IlRAzlAyKBRZ4Y4L/R1wt3vkZ/mLohRqRabA5G94Iyu+8DfDWAq4zeNcZGHBwtTEWDoqjWDlWHnKSl59aqPiM7ml439+lxdDurzSVSfWoXtujtpjeDSpHhDaLnbVENSlBFldOSmO73S2naBqJJlk3oDzhGMvxr9HmLI02jcCMeauGpPwps7bzuaUcRTif0ZUYlKtadlyZNRCUgtSP67Tm2xaOw3j4pNLVdZkADAUfi7pgIPGZUYFWm3JfsQg+gDh2xD6/StZlbNjKuRfIOY/bX1bhLTnlirIoz6eMh5Zx9DYHsl0Lq81FCD22JcTPfGs79HwdJxZNkd3EmYTT+zfGWG3Go9gGOzaW+UMX4DibJ2mtLC2fPjKPRP91O3cdbFobVIFS6/WmFo4w0hMSZaMPyxFHFmNg3g4RWMAXhyhPkGQNar8/hX5htk2re6WWoU4kNuxHu9rWB7HhvtJTgE2ZUQyiryz3KXFiTyw7Cd/AcK/IGJrIHV5DkomJGS5X6Ds2T16QyuDvn877uAgM3j17h0ottGuhxKAMJKcNVvNdVMcyGTSqXaiFxXxipN+P2/7GZK1Om8kfEg5L17O7UzPzFLzGJE9t/LUlnKxLOfeGvF2Qzx1v/GEPGgGILGYYUMfDhno93CPb1sxD+j0h+deVB0Du/X6h1sbQfmezKUVjf9lnmYPNZWbCIZUt4m+OzOvJ2JmzO0nfHAhFpPSSwzBvo7fh4+lpJRWI8jWZmXAYDH+bQ1mgs7Ms2n1xClyMyNSAXy06J11QzSxxF+STgG/v9xXV7fTJG/Vp3Wb4dZSjK0giZXxCc+W1Zls4sBtydc9LhtSZ97bT5NQKAUTDDiannaBw1d6G5LV7JESO8UuF25AiJp722TdVsMaRIjmeEcD+UOXQWiCOByKHtd77ZT7R0aSkeOy+/TOfpgSXACLWBkm8hI0e+MjWNGmiF7VL9ueoHKmdr9jODaFDjpQCm4psatWPpzBGqiJZraN0/0aOWdpOvj1WY5KRnAdJF60hXtfh5kpVOcuYBrSwNxC12aWgXGQAk4hoNhbOV/rbue+dfwn4rIEvwUNflXv0NK9+PoiJNagYxkcf9u04XQMgMlW0pUtYaPNWVoY/2By64px1imLzXOwP5n8QdJ5PwqykMHwD+cHVfqdfMb5aRAOwQyyh/3f3o6zCSB8PMnL2mRoRTQYZOYX8LQ8A267uIMT1+H/xNervNFAFkpyXW1pNLFOL6yee6ydY9tKOHYkskl6ZT0nnfLGaDehMVkhlIGFIy1CkRujxfPSAVLO1jsaCR6kcOxUM7HH3HY1ErsYRMz0nmPsk8bb6QihBw/UJkYhYAatjUVyfOzhdl9rDKVwin/a2phI7U7eUMw57UxN58/2G3xEuGR+OSNZYKx3HDqa9hq8wbWEtvZ3tswOxJRvFD/YfJwX6Ya8ImE01rgN/fLgR5itJmNvGff7H93quxbt/jd/uMeMxs4rk1ZIsJxD/0TyMD7usyAyokwDjcb7FrKX+LMjcOuh96XNmPvps71INFQ0//sCqULE7eI9OmTfI5SPgKkyhcSsamfmYHfCoALFLB3h1mQPaG+TZJQN1LnYT3udcUVv/rkL+bi3c9qEnX8h2VXNcLmmNJCSRhHTES/bUyqF0vPVOMMc5KuO4ZZqJlaHBqt6rgzWmMnQzi1S59oHvwf6W8/F5CVsIPVUeLXs4jv0DE8eV7N03nKFyyD0/SvDKM64Bf6oI/tac3eZknKyp/64lQRPmOOtixxx6RI1RWdCwX41slIf63scM/T4xFcVfX1Xmxj2yhHj37UA5drvHpx0gCb+lk6MiA2c/HGvKV1IOhnK5v7N3OmWkFHa8pNRC/13pJpPZZsyboY4akDf8NtnjEbwRPZBt8Xf4kn0ZVwoEFcT0e70mzLtx7YJctImHNllQHZvpgQESbLzKPc07+3eF5CwuSJNF9F67k8J7wfGt1Pkt2VSgQTu/azzCVTh+Ir54D5O4dWEA9lXJKGpdMyzr4lJYmybdccSXNumkg0bcuCHpAOAZJYMcOwy6O8FjqbDlOy5z2BWO9DJ5o6mTWb0M9k3PElDPn25bpPxGHk7geNO8cA8Cs/M8xRpnMcwJidbsypssCRYvLAbLfuvmeSdUqAbz8pNFGYOvAWU0/pA/YQa8PPefFQp5Mv/TCCz3H+Rw6vVcKJfp02aJZuZkgbEnM5clw3yrcpz2zGRdsKKpRaJdbBm7jxa9N17XZ3OWe3wpP/73R0lsHK/lR7ZDY345/P3biZLnJy80+p9F4cEEAm/w63hZSFLAOM0/vO7dTe8I/vrJ5/8GUEsDBBQAAgAIAGJk6kgrC8BtSgAAAGsAAAAbAAAAdW5pdmVyc2FsL3VuaXZlcnNhbC5wbmcueG1ss7GvyM1RKEstKs7Mz7NVMtQzULK34+WyKShKLctMLVeoAIoZ6RlAgJJCJSq3PDOlJAMoZGBujBDMSM1MzyixVbIwMIUL6gPNBABQSwECAAAUAAIACABhZOpIDmokTmIEAAAFEQAAHQAAAAAAAAABAAAAAAAAAAAAdW5pdmVyc2FsL2NvbW1vbl9tZXNzYWdlcy5sbmdQSwECAAAUAAIACABhZOpIs5FTHuYDAADcEAAAJwAAAAAAAAABAAAAAACdBAAAdW5pdmVyc2FsL2ZsYXNoX3B1Ymxpc2hpbmdfc2V0dGluZ3MueG1sUEsBAgAAFAACAAgAYWTqSBb0RFO+AgAAVQoAACEAAAAAAAAAAQAAAAAAyAgAAHVuaXZlcnNhbC9mbGFzaF9za2luX3NldHRpbmdzLnhtbFBLAQIAABQAAgAIAGFk6kiEW/q0vQMAAO0PAAAmAAAAAAAAAAEAAAAAAMULAAB1bml2ZXJzYWwvaHRtbF9wdWJsaXNoaW5nX3NldHRpbmdzLnhtbFBLAQIAABQAAgAIAGFk6kjjgzzrngEAACEGAAAfAAAAAAAAAAEAAAAAAMYPAAB1bml2ZXJzYWwvaHRtbF9za2luX3NldHRpbmdzLmpzUEsBAgAAFAACAAgAYWTqSD08L9HBAAAA5QEAABoAAAAAAAAAAQAAAAAAoREAAHVuaXZlcnNhbC9pMThuX3ByZXNldHMueG1sUEsBAgAAFAACAAgAYWTqSLLgvW1kAAAAZQAAABwAAAAAAAAAAQAAAAAAmhIAAHVuaXZlcnNhbC9sb2NhbF9zZXR0aW5ncy54bWxQSwECAAAUAAIACAD3klNHI7RO+/sCAACwCAAAFAAAAAAAAAABAAAAAAA4EwAAdW5pdmVyc2FsL3BsYXllci54bWxQSwECAAAUAAIACABhZOpIiKZWZNkIAADpPQAAKQAAAAAAAAABAAAAAABlFgAAdW5pdmVyc2FsL3NraW5fY3VzdG9taXphdGlvbl9zZXR0aW5ncy54bWxQSwECAAAUAAIACABiZOpI748EwacYAACLQwAAFwAAAAAAAAAAAAAAAACFHwAAdW5pdmVyc2FsL3VuaXZlcnNhbC5wbmdQSwECAAAUAAIACABiZOpIKwvAbUoAAABrAAAAGwAAAAAAAAABAAAAAABhOAAAdW5pdmVyc2FsL3VuaXZlcnNhbC5wbmcueG1sUEsFBgAAAAALAAsASQMAAOQ4AAAAAA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00"/>
      </a:accent1>
      <a:accent2>
        <a:srgbClr val="7BC043"/>
      </a:accent2>
      <a:accent3>
        <a:srgbClr val="009900"/>
      </a:accent3>
      <a:accent4>
        <a:srgbClr val="7BC043"/>
      </a:accent4>
      <a:accent5>
        <a:srgbClr val="009900"/>
      </a:accent5>
      <a:accent6>
        <a:srgbClr val="7BC043"/>
      </a:accent6>
      <a:hlink>
        <a:srgbClr val="0563C1"/>
      </a:hlink>
      <a:folHlink>
        <a:srgbClr val="954F72"/>
      </a:folHlink>
    </a:clrScheme>
    <a:fontScheme name="模板">
      <a:majorFont>
        <a:latin typeface="华文细黑"/>
        <a:ea typeface="华文细黑"/>
        <a:cs typeface=""/>
      </a:majorFont>
      <a:minorFont>
        <a:latin typeface="华文细黑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2294</Words>
  <Application>WPS 演示</Application>
  <PresentationFormat>自定义</PresentationFormat>
  <Paragraphs>170</Paragraphs>
  <Slides>11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Impact</vt:lpstr>
      <vt:lpstr>微软雅黑</vt:lpstr>
      <vt:lpstr>Vrinda</vt:lpstr>
      <vt:lpstr>华文细黑</vt:lpstr>
      <vt:lpstr>Arial Unicode MS</vt:lpstr>
      <vt:lpstr>Calibri</vt:lpstr>
      <vt:lpstr>Lucida Sans</vt:lpstr>
      <vt:lpstr>华文细黑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绿色简洁扁平化</dc:title>
  <dc:creator>user</dc:creator>
  <cp:keywords>user</cp:keywords>
  <dc:description>www.1ppt.com</dc:description>
  <cp:lastModifiedBy>ShiYongRen</cp:lastModifiedBy>
  <cp:revision>130</cp:revision>
  <dcterms:created xsi:type="dcterms:W3CDTF">2015-11-13T02:17:00Z</dcterms:created>
  <dcterms:modified xsi:type="dcterms:W3CDTF">2019-06-17T16:10:58Z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