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10"/>
  </p:notesMasterIdLst>
  <p:handoutMasterIdLst>
    <p:handoutMasterId r:id="rId11"/>
  </p:handoutMasterIdLst>
  <p:sldIdLst>
    <p:sldId id="433" r:id="rId2"/>
    <p:sldId id="412" r:id="rId3"/>
    <p:sldId id="414" r:id="rId4"/>
    <p:sldId id="422" r:id="rId5"/>
    <p:sldId id="424" r:id="rId6"/>
    <p:sldId id="436" r:id="rId7"/>
    <p:sldId id="434" r:id="rId8"/>
    <p:sldId id="435" r:id="rId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47" userDrawn="1">
          <p15:clr>
            <a:srgbClr val="A4A3A4"/>
          </p15:clr>
        </p15:guide>
        <p15:guide id="2" orient="horz" pos="2296">
          <p15:clr>
            <a:srgbClr val="A4A3A4"/>
          </p15:clr>
        </p15:guide>
        <p15:guide id="3" orient="horz" pos="73" userDrawn="1">
          <p15:clr>
            <a:srgbClr val="A4A3A4"/>
          </p15:clr>
        </p15:guide>
        <p15:guide id="4" orient="horz" pos="1026" userDrawn="1">
          <p15:clr>
            <a:srgbClr val="A4A3A4"/>
          </p15:clr>
        </p15:guide>
        <p15:guide id="5" pos="5420">
          <p15:clr>
            <a:srgbClr val="A4A3A4"/>
          </p15:clr>
        </p15:guide>
        <p15:guide id="6" pos="158" userDrawn="1">
          <p15:clr>
            <a:srgbClr val="A4A3A4"/>
          </p15:clr>
        </p15:guide>
        <p15:guide id="7" pos="68" userDrawn="1">
          <p15:clr>
            <a:srgbClr val="A4A3A4"/>
          </p15:clr>
        </p15:guide>
        <p15:guide id="8" pos="56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nkel, Andrea" initials="kia" lastIdx="8" clrIdx="0"/>
  <p:cmAuthor id="1" name="Mayer Amelie-Theres" initials="MA" lastIdx="7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7B93"/>
    <a:srgbClr val="8BC3CB"/>
    <a:srgbClr val="55826D"/>
    <a:srgbClr val="FFFFFF"/>
    <a:srgbClr val="E99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36" autoAdjust="0"/>
    <p:restoredTop sz="76709" autoAdjust="0"/>
  </p:normalViewPr>
  <p:slideViewPr>
    <p:cSldViewPr showGuides="1">
      <p:cViewPr varScale="1">
        <p:scale>
          <a:sx n="89" d="100"/>
          <a:sy n="89" d="100"/>
        </p:scale>
        <p:origin x="-2736" y="-96"/>
      </p:cViewPr>
      <p:guideLst>
        <p:guide orient="horz" pos="4247"/>
        <p:guide orient="horz" pos="2296"/>
        <p:guide orient="horz" pos="73"/>
        <p:guide orient="horz" pos="1026"/>
        <p:guide pos="5420"/>
        <p:guide pos="158"/>
        <p:guide pos="68"/>
        <p:guide pos="56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howGuides="1">
      <p:cViewPr varScale="1">
        <p:scale>
          <a:sx n="79" d="100"/>
          <a:sy n="79" d="100"/>
        </p:scale>
        <p:origin x="-393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er Amelie-Theres" userId="3a4a4f88-ac40-4fd0-8471-a73434fc9422" providerId="ADAL" clId="{821B15A9-6E05-4410-9BE0-71107A3CF7C1}"/>
    <pc:docChg chg="undo redo custSel addSld modSld">
      <pc:chgData name="Mayer Amelie-Theres" userId="3a4a4f88-ac40-4fd0-8471-a73434fc9422" providerId="ADAL" clId="{821B15A9-6E05-4410-9BE0-71107A3CF7C1}" dt="2019-04-30T07:56:38.201" v="421" actId="207"/>
      <pc:docMkLst>
        <pc:docMk/>
      </pc:docMkLst>
      <pc:sldChg chg="modSp addCm modCm">
        <pc:chgData name="Mayer Amelie-Theres" userId="3a4a4f88-ac40-4fd0-8471-a73434fc9422" providerId="ADAL" clId="{821B15A9-6E05-4410-9BE0-71107A3CF7C1}" dt="2019-04-30T07:55:00.448" v="411"/>
        <pc:sldMkLst>
          <pc:docMk/>
          <pc:sldMk cId="633181082" sldId="360"/>
        </pc:sldMkLst>
        <pc:spChg chg="mod">
          <ac:chgData name="Mayer Amelie-Theres" userId="3a4a4f88-ac40-4fd0-8471-a73434fc9422" providerId="ADAL" clId="{821B15A9-6E05-4410-9BE0-71107A3CF7C1}" dt="2019-04-30T07:54:00.967" v="410" actId="20577"/>
          <ac:spMkLst>
            <pc:docMk/>
            <pc:sldMk cId="633181082" sldId="360"/>
            <ac:spMk id="11" creationId="{00000000-0000-0000-0000-000000000000}"/>
          </ac:spMkLst>
        </pc:spChg>
      </pc:sldChg>
      <pc:sldChg chg="addSp delSp modSp addCm delCm modCm">
        <pc:chgData name="Mayer Amelie-Theres" userId="3a4a4f88-ac40-4fd0-8471-a73434fc9422" providerId="ADAL" clId="{821B15A9-6E05-4410-9BE0-71107A3CF7C1}" dt="2019-04-30T07:56:38.201" v="421" actId="207"/>
        <pc:sldMkLst>
          <pc:docMk/>
          <pc:sldMk cId="3724817767" sldId="366"/>
        </pc:sldMkLst>
        <pc:spChg chg="add del mod">
          <ac:chgData name="Mayer Amelie-Theres" userId="3a4a4f88-ac40-4fd0-8471-a73434fc9422" providerId="ADAL" clId="{821B15A9-6E05-4410-9BE0-71107A3CF7C1}" dt="2019-04-30T07:32:42.789" v="181" actId="478"/>
          <ac:spMkLst>
            <pc:docMk/>
            <pc:sldMk cId="3724817767" sldId="366"/>
            <ac:spMk id="3" creationId="{E09BACFD-2AC6-4036-843F-B9E49C24BC28}"/>
          </ac:spMkLst>
        </pc:spChg>
        <pc:spChg chg="add mod">
          <ac:chgData name="Mayer Amelie-Theres" userId="3a4a4f88-ac40-4fd0-8471-a73434fc9422" providerId="ADAL" clId="{821B15A9-6E05-4410-9BE0-71107A3CF7C1}" dt="2019-04-30T07:34:44.917" v="200"/>
          <ac:spMkLst>
            <pc:docMk/>
            <pc:sldMk cId="3724817767" sldId="366"/>
            <ac:spMk id="8" creationId="{3161EC96-40AE-4056-B751-095C4A3800F1}"/>
          </ac:spMkLst>
        </pc:spChg>
        <pc:spChg chg="mod topLvl">
          <ac:chgData name="Mayer Amelie-Theres" userId="3a4a4f88-ac40-4fd0-8471-a73434fc9422" providerId="ADAL" clId="{821B15A9-6E05-4410-9BE0-71107A3CF7C1}" dt="2019-04-30T07:55:59.297" v="414" actId="165"/>
          <ac:spMkLst>
            <pc:docMk/>
            <pc:sldMk cId="3724817767" sldId="366"/>
            <ac:spMk id="28" creationId="{00000000-0000-0000-0000-000000000000}"/>
          </ac:spMkLst>
        </pc:spChg>
        <pc:spChg chg="mod topLvl">
          <ac:chgData name="Mayer Amelie-Theres" userId="3a4a4f88-ac40-4fd0-8471-a73434fc9422" providerId="ADAL" clId="{821B15A9-6E05-4410-9BE0-71107A3CF7C1}" dt="2019-04-30T07:55:59.297" v="414" actId="165"/>
          <ac:spMkLst>
            <pc:docMk/>
            <pc:sldMk cId="3724817767" sldId="366"/>
            <ac:spMk id="29" creationId="{00000000-0000-0000-0000-000000000000}"/>
          </ac:spMkLst>
        </pc:spChg>
        <pc:spChg chg="mod topLvl">
          <ac:chgData name="Mayer Amelie-Theres" userId="3a4a4f88-ac40-4fd0-8471-a73434fc9422" providerId="ADAL" clId="{821B15A9-6E05-4410-9BE0-71107A3CF7C1}" dt="2019-04-30T07:55:59.297" v="414" actId="165"/>
          <ac:spMkLst>
            <pc:docMk/>
            <pc:sldMk cId="3724817767" sldId="366"/>
            <ac:spMk id="30" creationId="{00000000-0000-0000-0000-000000000000}"/>
          </ac:spMkLst>
        </pc:spChg>
        <pc:spChg chg="add del mod topLvl">
          <ac:chgData name="Mayer Amelie-Theres" userId="3a4a4f88-ac40-4fd0-8471-a73434fc9422" providerId="ADAL" clId="{821B15A9-6E05-4410-9BE0-71107A3CF7C1}" dt="2019-04-30T07:56:31.967" v="420" actId="2085"/>
          <ac:spMkLst>
            <pc:docMk/>
            <pc:sldMk cId="3724817767" sldId="366"/>
            <ac:spMk id="31" creationId="{00000000-0000-0000-0000-000000000000}"/>
          </ac:spMkLst>
        </pc:spChg>
        <pc:spChg chg="mod topLvl">
          <ac:chgData name="Mayer Amelie-Theres" userId="3a4a4f88-ac40-4fd0-8471-a73434fc9422" providerId="ADAL" clId="{821B15A9-6E05-4410-9BE0-71107A3CF7C1}" dt="2019-04-30T07:55:59.297" v="414" actId="165"/>
          <ac:spMkLst>
            <pc:docMk/>
            <pc:sldMk cId="3724817767" sldId="366"/>
            <ac:spMk id="32" creationId="{00000000-0000-0000-0000-000000000000}"/>
          </ac:spMkLst>
        </pc:spChg>
        <pc:spChg chg="mod topLvl">
          <ac:chgData name="Mayer Amelie-Theres" userId="3a4a4f88-ac40-4fd0-8471-a73434fc9422" providerId="ADAL" clId="{821B15A9-6E05-4410-9BE0-71107A3CF7C1}" dt="2019-04-30T07:55:59.297" v="414" actId="165"/>
          <ac:spMkLst>
            <pc:docMk/>
            <pc:sldMk cId="3724817767" sldId="366"/>
            <ac:spMk id="33" creationId="{00000000-0000-0000-0000-000000000000}"/>
          </ac:spMkLst>
        </pc:spChg>
        <pc:spChg chg="mod topLvl">
          <ac:chgData name="Mayer Amelie-Theres" userId="3a4a4f88-ac40-4fd0-8471-a73434fc9422" providerId="ADAL" clId="{821B15A9-6E05-4410-9BE0-71107A3CF7C1}" dt="2019-04-30T07:55:59.297" v="414" actId="165"/>
          <ac:spMkLst>
            <pc:docMk/>
            <pc:sldMk cId="3724817767" sldId="366"/>
            <ac:spMk id="34" creationId="{00000000-0000-0000-0000-000000000000}"/>
          </ac:spMkLst>
        </pc:spChg>
        <pc:spChg chg="mod topLvl">
          <ac:chgData name="Mayer Amelie-Theres" userId="3a4a4f88-ac40-4fd0-8471-a73434fc9422" providerId="ADAL" clId="{821B15A9-6E05-4410-9BE0-71107A3CF7C1}" dt="2019-04-30T07:56:03.344" v="415" actId="207"/>
          <ac:spMkLst>
            <pc:docMk/>
            <pc:sldMk cId="3724817767" sldId="366"/>
            <ac:spMk id="35" creationId="{00000000-0000-0000-0000-000000000000}"/>
          </ac:spMkLst>
        </pc:spChg>
        <pc:spChg chg="del mod topLvl">
          <ac:chgData name="Mayer Amelie-Theres" userId="3a4a4f88-ac40-4fd0-8471-a73434fc9422" providerId="ADAL" clId="{821B15A9-6E05-4410-9BE0-71107A3CF7C1}" dt="2019-04-30T07:56:25.826" v="417" actId="478"/>
          <ac:spMkLst>
            <pc:docMk/>
            <pc:sldMk cId="3724817767" sldId="366"/>
            <ac:spMk id="36" creationId="{00000000-0000-0000-0000-000000000000}"/>
          </ac:spMkLst>
        </pc:spChg>
        <pc:spChg chg="mod topLvl">
          <ac:chgData name="Mayer Amelie-Theres" userId="3a4a4f88-ac40-4fd0-8471-a73434fc9422" providerId="ADAL" clId="{821B15A9-6E05-4410-9BE0-71107A3CF7C1}" dt="2019-04-30T07:56:22.327" v="416" actId="207"/>
          <ac:spMkLst>
            <pc:docMk/>
            <pc:sldMk cId="3724817767" sldId="366"/>
            <ac:spMk id="37" creationId="{00000000-0000-0000-0000-000000000000}"/>
          </ac:spMkLst>
        </pc:spChg>
        <pc:spChg chg="mod topLvl">
          <ac:chgData name="Mayer Amelie-Theres" userId="3a4a4f88-ac40-4fd0-8471-a73434fc9422" providerId="ADAL" clId="{821B15A9-6E05-4410-9BE0-71107A3CF7C1}" dt="2019-04-30T07:55:59.297" v="414" actId="165"/>
          <ac:spMkLst>
            <pc:docMk/>
            <pc:sldMk cId="3724817767" sldId="366"/>
            <ac:spMk id="38" creationId="{00000000-0000-0000-0000-000000000000}"/>
          </ac:spMkLst>
        </pc:spChg>
        <pc:spChg chg="mod topLvl">
          <ac:chgData name="Mayer Amelie-Theres" userId="3a4a4f88-ac40-4fd0-8471-a73434fc9422" providerId="ADAL" clId="{821B15A9-6E05-4410-9BE0-71107A3CF7C1}" dt="2019-04-30T07:55:59.297" v="414" actId="165"/>
          <ac:spMkLst>
            <pc:docMk/>
            <pc:sldMk cId="3724817767" sldId="366"/>
            <ac:spMk id="39" creationId="{00000000-0000-0000-0000-000000000000}"/>
          </ac:spMkLst>
        </pc:spChg>
        <pc:spChg chg="mod topLvl">
          <ac:chgData name="Mayer Amelie-Theres" userId="3a4a4f88-ac40-4fd0-8471-a73434fc9422" providerId="ADAL" clId="{821B15A9-6E05-4410-9BE0-71107A3CF7C1}" dt="2019-04-30T07:56:22.327" v="416" actId="207"/>
          <ac:spMkLst>
            <pc:docMk/>
            <pc:sldMk cId="3724817767" sldId="366"/>
            <ac:spMk id="40" creationId="{00000000-0000-0000-0000-000000000000}"/>
          </ac:spMkLst>
        </pc:spChg>
        <pc:spChg chg="mod">
          <ac:chgData name="Mayer Amelie-Theres" userId="3a4a4f88-ac40-4fd0-8471-a73434fc9422" providerId="ADAL" clId="{821B15A9-6E05-4410-9BE0-71107A3CF7C1}" dt="2019-04-30T07:56:38.201" v="421" actId="207"/>
          <ac:spMkLst>
            <pc:docMk/>
            <pc:sldMk cId="3724817767" sldId="366"/>
            <ac:spMk id="41" creationId="{00000000-0000-0000-0000-000000000000}"/>
          </ac:spMkLst>
        </pc:spChg>
        <pc:spChg chg="mod">
          <ac:chgData name="Mayer Amelie-Theres" userId="3a4a4f88-ac40-4fd0-8471-a73434fc9422" providerId="ADAL" clId="{821B15A9-6E05-4410-9BE0-71107A3CF7C1}" dt="2019-04-30T07:36:22.948" v="206" actId="208"/>
          <ac:spMkLst>
            <pc:docMk/>
            <pc:sldMk cId="3724817767" sldId="366"/>
            <ac:spMk id="67" creationId="{00000000-0000-0000-0000-000000000000}"/>
          </ac:spMkLst>
        </pc:spChg>
        <pc:spChg chg="mod">
          <ac:chgData name="Mayer Amelie-Theres" userId="3a4a4f88-ac40-4fd0-8471-a73434fc9422" providerId="ADAL" clId="{821B15A9-6E05-4410-9BE0-71107A3CF7C1}" dt="2019-04-30T07:55:42.361" v="412" actId="207"/>
          <ac:spMkLst>
            <pc:docMk/>
            <pc:sldMk cId="3724817767" sldId="366"/>
            <ac:spMk id="69" creationId="{00000000-0000-0000-0000-000000000000}"/>
          </ac:spMkLst>
        </pc:spChg>
        <pc:spChg chg="mod">
          <ac:chgData name="Mayer Amelie-Theres" userId="3a4a4f88-ac40-4fd0-8471-a73434fc9422" providerId="ADAL" clId="{821B15A9-6E05-4410-9BE0-71107A3CF7C1}" dt="2019-04-30T07:55:53.875" v="413" actId="207"/>
          <ac:spMkLst>
            <pc:docMk/>
            <pc:sldMk cId="3724817767" sldId="366"/>
            <ac:spMk id="70" creationId="{00000000-0000-0000-0000-000000000000}"/>
          </ac:spMkLst>
        </pc:spChg>
        <pc:spChg chg="del">
          <ac:chgData name="Mayer Amelie-Theres" userId="3a4a4f88-ac40-4fd0-8471-a73434fc9422" providerId="ADAL" clId="{821B15A9-6E05-4410-9BE0-71107A3CF7C1}" dt="2019-04-30T07:28:55.707" v="162" actId="478"/>
          <ac:spMkLst>
            <pc:docMk/>
            <pc:sldMk cId="3724817767" sldId="366"/>
            <ac:spMk id="71" creationId="{00000000-0000-0000-0000-000000000000}"/>
          </ac:spMkLst>
        </pc:spChg>
        <pc:spChg chg="mod">
          <ac:chgData name="Mayer Amelie-Theres" userId="3a4a4f88-ac40-4fd0-8471-a73434fc9422" providerId="ADAL" clId="{821B15A9-6E05-4410-9BE0-71107A3CF7C1}" dt="2019-04-30T07:55:42.361" v="412" actId="207"/>
          <ac:spMkLst>
            <pc:docMk/>
            <pc:sldMk cId="3724817767" sldId="366"/>
            <ac:spMk id="76" creationId="{00000000-0000-0000-0000-000000000000}"/>
          </ac:spMkLst>
        </pc:spChg>
        <pc:spChg chg="mod">
          <ac:chgData name="Mayer Amelie-Theres" userId="3a4a4f88-ac40-4fd0-8471-a73434fc9422" providerId="ADAL" clId="{821B15A9-6E05-4410-9BE0-71107A3CF7C1}" dt="2019-04-30T07:29:53.106" v="179" actId="20577"/>
          <ac:spMkLst>
            <pc:docMk/>
            <pc:sldMk cId="3724817767" sldId="366"/>
            <ac:spMk id="77" creationId="{00000000-0000-0000-0000-000000000000}"/>
          </ac:spMkLst>
        </pc:spChg>
        <pc:grpChg chg="del">
          <ac:chgData name="Mayer Amelie-Theres" userId="3a4a4f88-ac40-4fd0-8471-a73434fc9422" providerId="ADAL" clId="{821B15A9-6E05-4410-9BE0-71107A3CF7C1}" dt="2019-04-30T07:55:59.297" v="414" actId="165"/>
          <ac:grpSpMkLst>
            <pc:docMk/>
            <pc:sldMk cId="3724817767" sldId="366"/>
            <ac:grpSpMk id="4" creationId="{00000000-0000-0000-0000-000000000000}"/>
          </ac:grpSpMkLst>
        </pc:grpChg>
      </pc:sldChg>
      <pc:sldChg chg="addCm modCm">
        <pc:chgData name="Mayer Amelie-Theres" userId="3a4a4f88-ac40-4fd0-8471-a73434fc9422" providerId="ADAL" clId="{821B15A9-6E05-4410-9BE0-71107A3CF7C1}" dt="2019-04-30T07:18:41.503" v="102"/>
        <pc:sldMkLst>
          <pc:docMk/>
          <pc:sldMk cId="3496396057" sldId="370"/>
        </pc:sldMkLst>
      </pc:sldChg>
      <pc:sldChg chg="modSp addCm modCm">
        <pc:chgData name="Mayer Amelie-Theres" userId="3a4a4f88-ac40-4fd0-8471-a73434fc9422" providerId="ADAL" clId="{821B15A9-6E05-4410-9BE0-71107A3CF7C1}" dt="2019-04-30T07:51:07.992" v="324"/>
        <pc:sldMkLst>
          <pc:docMk/>
          <pc:sldMk cId="2205917614" sldId="371"/>
        </pc:sldMkLst>
        <pc:spChg chg="mod">
          <ac:chgData name="Mayer Amelie-Theres" userId="3a4a4f88-ac40-4fd0-8471-a73434fc9422" providerId="ADAL" clId="{821B15A9-6E05-4410-9BE0-71107A3CF7C1}" dt="2019-04-30T07:15:21.314" v="100" actId="207"/>
          <ac:spMkLst>
            <pc:docMk/>
            <pc:sldMk cId="2205917614" sldId="371"/>
            <ac:spMk id="2" creationId="{00000000-0000-0000-0000-000000000000}"/>
          </ac:spMkLst>
        </pc:spChg>
        <pc:spChg chg="mod">
          <ac:chgData name="Mayer Amelie-Theres" userId="3a4a4f88-ac40-4fd0-8471-a73434fc9422" providerId="ADAL" clId="{821B15A9-6E05-4410-9BE0-71107A3CF7C1}" dt="2019-04-30T07:11:27.472" v="82" actId="20577"/>
          <ac:spMkLst>
            <pc:docMk/>
            <pc:sldMk cId="2205917614" sldId="371"/>
            <ac:spMk id="11" creationId="{00000000-0000-0000-0000-000000000000}"/>
          </ac:spMkLst>
        </pc:spChg>
      </pc:sldChg>
      <pc:sldChg chg="modSp">
        <pc:chgData name="Mayer Amelie-Theres" userId="3a4a4f88-ac40-4fd0-8471-a73434fc9422" providerId="ADAL" clId="{821B15A9-6E05-4410-9BE0-71107A3CF7C1}" dt="2019-04-30T07:40:34.385" v="214" actId="1035"/>
        <pc:sldMkLst>
          <pc:docMk/>
          <pc:sldMk cId="4145809361" sldId="381"/>
        </pc:sldMkLst>
        <pc:spChg chg="mod">
          <ac:chgData name="Mayer Amelie-Theres" userId="3a4a4f88-ac40-4fd0-8471-a73434fc9422" providerId="ADAL" clId="{821B15A9-6E05-4410-9BE0-71107A3CF7C1}" dt="2019-04-30T07:40:34.385" v="214" actId="1035"/>
          <ac:spMkLst>
            <pc:docMk/>
            <pc:sldMk cId="4145809361" sldId="381"/>
            <ac:spMk id="2" creationId="{00000000-0000-0000-0000-000000000000}"/>
          </ac:spMkLst>
        </pc:spChg>
        <pc:spChg chg="mod">
          <ac:chgData name="Mayer Amelie-Theres" userId="3a4a4f88-ac40-4fd0-8471-a73434fc9422" providerId="ADAL" clId="{821B15A9-6E05-4410-9BE0-71107A3CF7C1}" dt="2019-04-30T07:39:55.994" v="210" actId="1036"/>
          <ac:spMkLst>
            <pc:docMk/>
            <pc:sldMk cId="4145809361" sldId="381"/>
            <ac:spMk id="11" creationId="{00000000-0000-0000-0000-000000000000}"/>
          </ac:spMkLst>
        </pc:spChg>
      </pc:sldChg>
      <pc:sldChg chg="modSp">
        <pc:chgData name="Mayer Amelie-Theres" userId="3a4a4f88-ac40-4fd0-8471-a73434fc9422" providerId="ADAL" clId="{821B15A9-6E05-4410-9BE0-71107A3CF7C1}" dt="2019-04-30T07:40:38.525" v="215" actId="1035"/>
        <pc:sldMkLst>
          <pc:docMk/>
          <pc:sldMk cId="2809116846" sldId="383"/>
        </pc:sldMkLst>
        <pc:spChg chg="mod">
          <ac:chgData name="Mayer Amelie-Theres" userId="3a4a4f88-ac40-4fd0-8471-a73434fc9422" providerId="ADAL" clId="{821B15A9-6E05-4410-9BE0-71107A3CF7C1}" dt="2019-04-30T07:40:38.525" v="215" actId="1035"/>
          <ac:spMkLst>
            <pc:docMk/>
            <pc:sldMk cId="2809116846" sldId="383"/>
            <ac:spMk id="2" creationId="{00000000-0000-0000-0000-000000000000}"/>
          </ac:spMkLst>
        </pc:spChg>
      </pc:sldChg>
      <pc:sldChg chg="modSp">
        <pc:chgData name="Mayer Amelie-Theres" userId="3a4a4f88-ac40-4fd0-8471-a73434fc9422" providerId="ADAL" clId="{821B15A9-6E05-4410-9BE0-71107A3CF7C1}" dt="2019-04-30T07:41:07.762" v="217" actId="1036"/>
        <pc:sldMkLst>
          <pc:docMk/>
          <pc:sldMk cId="1565113147" sldId="385"/>
        </pc:sldMkLst>
        <pc:spChg chg="mod">
          <ac:chgData name="Mayer Amelie-Theres" userId="3a4a4f88-ac40-4fd0-8471-a73434fc9422" providerId="ADAL" clId="{821B15A9-6E05-4410-9BE0-71107A3CF7C1}" dt="2019-04-30T07:41:02.075" v="216" actId="1038"/>
          <ac:spMkLst>
            <pc:docMk/>
            <pc:sldMk cId="1565113147" sldId="385"/>
            <ac:spMk id="2" creationId="{00000000-0000-0000-0000-000000000000}"/>
          </ac:spMkLst>
        </pc:spChg>
        <pc:spChg chg="mod">
          <ac:chgData name="Mayer Amelie-Theres" userId="3a4a4f88-ac40-4fd0-8471-a73434fc9422" providerId="ADAL" clId="{821B15A9-6E05-4410-9BE0-71107A3CF7C1}" dt="2019-04-30T07:41:07.762" v="217" actId="1036"/>
          <ac:spMkLst>
            <pc:docMk/>
            <pc:sldMk cId="1565113147" sldId="385"/>
            <ac:spMk id="11" creationId="{00000000-0000-0000-0000-000000000000}"/>
          </ac:spMkLst>
        </pc:spChg>
      </pc:sldChg>
      <pc:sldChg chg="addSp delSp modSp addCm modCm">
        <pc:chgData name="Mayer Amelie-Theres" userId="3a4a4f88-ac40-4fd0-8471-a73434fc9422" providerId="ADAL" clId="{821B15A9-6E05-4410-9BE0-71107A3CF7C1}" dt="2019-04-30T07:50:48.024" v="323"/>
        <pc:sldMkLst>
          <pc:docMk/>
          <pc:sldMk cId="2720284839" sldId="388"/>
        </pc:sldMkLst>
        <pc:spChg chg="mod">
          <ac:chgData name="Mayer Amelie-Theres" userId="3a4a4f88-ac40-4fd0-8471-a73434fc9422" providerId="ADAL" clId="{821B15A9-6E05-4410-9BE0-71107A3CF7C1}" dt="2019-04-30T07:07:28.895" v="21" actId="207"/>
          <ac:spMkLst>
            <pc:docMk/>
            <pc:sldMk cId="2720284839" sldId="388"/>
            <ac:spMk id="7" creationId="{00000000-0000-0000-0000-000000000000}"/>
          </ac:spMkLst>
        </pc:spChg>
        <pc:picChg chg="add del mod">
          <ac:chgData name="Mayer Amelie-Theres" userId="3a4a4f88-ac40-4fd0-8471-a73434fc9422" providerId="ADAL" clId="{821B15A9-6E05-4410-9BE0-71107A3CF7C1}" dt="2019-04-30T07:06:33.461" v="7"/>
          <ac:picMkLst>
            <pc:docMk/>
            <pc:sldMk cId="2720284839" sldId="388"/>
            <ac:picMk id="2" creationId="{9962FFFB-5CCA-4186-8F7F-E59A425DF1CA}"/>
          </ac:picMkLst>
        </pc:picChg>
        <pc:picChg chg="mod">
          <ac:chgData name="Mayer Amelie-Theres" userId="3a4a4f88-ac40-4fd0-8471-a73434fc9422" providerId="ADAL" clId="{821B15A9-6E05-4410-9BE0-71107A3CF7C1}" dt="2019-04-30T07:13:49.914" v="97" actId="1076"/>
          <ac:picMkLst>
            <pc:docMk/>
            <pc:sldMk cId="2720284839" sldId="388"/>
            <ac:picMk id="9" creationId="{00000000-0000-0000-0000-000000000000}"/>
          </ac:picMkLst>
        </pc:picChg>
        <pc:picChg chg="add del mod">
          <ac:chgData name="Mayer Amelie-Theres" userId="3a4a4f88-ac40-4fd0-8471-a73434fc9422" providerId="ADAL" clId="{821B15A9-6E05-4410-9BE0-71107A3CF7C1}" dt="2019-04-30T07:13:47.382" v="94"/>
          <ac:picMkLst>
            <pc:docMk/>
            <pc:sldMk cId="2720284839" sldId="388"/>
            <ac:picMk id="10" creationId="{12FFFE25-443D-471B-B506-F6EBDD116093}"/>
          </ac:picMkLst>
        </pc:picChg>
      </pc:sldChg>
      <pc:sldChg chg="modSp modNotesTx">
        <pc:chgData name="Mayer Amelie-Theres" userId="3a4a4f88-ac40-4fd0-8471-a73434fc9422" providerId="ADAL" clId="{821B15A9-6E05-4410-9BE0-71107A3CF7C1}" dt="2019-04-30T07:44:47.687" v="322" actId="1076"/>
        <pc:sldMkLst>
          <pc:docMk/>
          <pc:sldMk cId="2999102154" sldId="389"/>
        </pc:sldMkLst>
        <pc:spChg chg="mod">
          <ac:chgData name="Mayer Amelie-Theres" userId="3a4a4f88-ac40-4fd0-8471-a73434fc9422" providerId="ADAL" clId="{821B15A9-6E05-4410-9BE0-71107A3CF7C1}" dt="2019-04-30T07:41:23.984" v="218" actId="1038"/>
          <ac:spMkLst>
            <pc:docMk/>
            <pc:sldMk cId="2999102154" sldId="389"/>
            <ac:spMk id="2" creationId="{00000000-0000-0000-0000-000000000000}"/>
          </ac:spMkLst>
        </pc:spChg>
        <pc:spChg chg="mod">
          <ac:chgData name="Mayer Amelie-Theres" userId="3a4a4f88-ac40-4fd0-8471-a73434fc9422" providerId="ADAL" clId="{821B15A9-6E05-4410-9BE0-71107A3CF7C1}" dt="2019-04-30T07:44:47.687" v="322" actId="1076"/>
          <ac:spMkLst>
            <pc:docMk/>
            <pc:sldMk cId="2999102154" sldId="389"/>
            <ac:spMk id="3" creationId="{00000000-0000-0000-0000-000000000000}"/>
          </ac:spMkLst>
        </pc:spChg>
        <pc:picChg chg="mod">
          <ac:chgData name="Mayer Amelie-Theres" userId="3a4a4f88-ac40-4fd0-8471-a73434fc9422" providerId="ADAL" clId="{821B15A9-6E05-4410-9BE0-71107A3CF7C1}" dt="2019-04-30T07:44:05.250" v="313" actId="1076"/>
          <ac:picMkLst>
            <pc:docMk/>
            <pc:sldMk cId="2999102154" sldId="389"/>
            <ac:picMk id="2050" creationId="{00000000-0000-0000-0000-000000000000}"/>
          </ac:picMkLst>
        </pc:picChg>
      </pc:sldChg>
      <pc:sldChg chg="addSp delSp modSp add">
        <pc:chgData name="Mayer Amelie-Theres" userId="3a4a4f88-ac40-4fd0-8471-a73434fc9422" providerId="ADAL" clId="{821B15A9-6E05-4410-9BE0-71107A3CF7C1}" dt="2019-04-30T07:14:01.194" v="98"/>
        <pc:sldMkLst>
          <pc:docMk/>
          <pc:sldMk cId="2673681873" sldId="391"/>
        </pc:sldMkLst>
        <pc:spChg chg="del">
          <ac:chgData name="Mayer Amelie-Theres" userId="3a4a4f88-ac40-4fd0-8471-a73434fc9422" providerId="ADAL" clId="{821B15A9-6E05-4410-9BE0-71107A3CF7C1}" dt="2019-04-30T07:06:49.726" v="13" actId="478"/>
          <ac:spMkLst>
            <pc:docMk/>
            <pc:sldMk cId="2673681873" sldId="391"/>
            <ac:spMk id="2" creationId="{5396993E-A66F-44B8-8EDE-3436361D0EE6}"/>
          </ac:spMkLst>
        </pc:spChg>
        <pc:spChg chg="del">
          <ac:chgData name="Mayer Amelie-Theres" userId="3a4a4f88-ac40-4fd0-8471-a73434fc9422" providerId="ADAL" clId="{821B15A9-6E05-4410-9BE0-71107A3CF7C1}" dt="2019-04-30T07:07:01.944" v="15" actId="478"/>
          <ac:spMkLst>
            <pc:docMk/>
            <pc:sldMk cId="2673681873" sldId="391"/>
            <ac:spMk id="3" creationId="{03E3D3E7-BAE6-482A-A746-0043F4314723}"/>
          </ac:spMkLst>
        </pc:spChg>
        <pc:spChg chg="del">
          <ac:chgData name="Mayer Amelie-Theres" userId="3a4a4f88-ac40-4fd0-8471-a73434fc9422" providerId="ADAL" clId="{821B15A9-6E05-4410-9BE0-71107A3CF7C1}" dt="2019-04-30T07:07:15.505" v="17" actId="478"/>
          <ac:spMkLst>
            <pc:docMk/>
            <pc:sldMk cId="2673681873" sldId="391"/>
            <ac:spMk id="4" creationId="{93AB5C9E-7463-4C8A-91B6-19307F8E3904}"/>
          </ac:spMkLst>
        </pc:spChg>
        <pc:spChg chg="add mod">
          <ac:chgData name="Mayer Amelie-Theres" userId="3a4a4f88-ac40-4fd0-8471-a73434fc9422" providerId="ADAL" clId="{821B15A9-6E05-4410-9BE0-71107A3CF7C1}" dt="2019-04-30T07:07:23.317" v="19" actId="207"/>
          <ac:spMkLst>
            <pc:docMk/>
            <pc:sldMk cId="2673681873" sldId="391"/>
            <ac:spMk id="8" creationId="{647B7CFF-7554-4430-8937-57E931E12B9F}"/>
          </ac:spMkLst>
        </pc:spChg>
        <pc:spChg chg="add">
          <ac:chgData name="Mayer Amelie-Theres" userId="3a4a4f88-ac40-4fd0-8471-a73434fc9422" providerId="ADAL" clId="{821B15A9-6E05-4410-9BE0-71107A3CF7C1}" dt="2019-04-30T07:07:15.958" v="18"/>
          <ac:spMkLst>
            <pc:docMk/>
            <pc:sldMk cId="2673681873" sldId="391"/>
            <ac:spMk id="9" creationId="{F15470EB-9329-46A7-97A0-C404DA8AF882}"/>
          </ac:spMkLst>
        </pc:spChg>
        <pc:picChg chg="add del mod">
          <ac:chgData name="Mayer Amelie-Theres" userId="3a4a4f88-ac40-4fd0-8471-a73434fc9422" providerId="ADAL" clId="{821B15A9-6E05-4410-9BE0-71107A3CF7C1}" dt="2019-04-30T07:14:01.194" v="98"/>
          <ac:picMkLst>
            <pc:docMk/>
            <pc:sldMk cId="2673681873" sldId="391"/>
            <ac:picMk id="7" creationId="{3F7AD705-902E-4799-B6CF-BAAF6C0A703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2946058" cy="4961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444" y="5"/>
            <a:ext cx="2947144" cy="4961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3E1B075-79B5-4153-AB77-EAB3108200D1}" type="datetimeFigureOut">
              <a:rPr lang="de-CH"/>
              <a:pPr>
                <a:defRPr/>
              </a:pPr>
              <a:t>20.06.2019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28226"/>
            <a:ext cx="2946058" cy="4961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444" y="9428226"/>
            <a:ext cx="2947144" cy="4961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DC32797-21C5-487B-8EA4-3B716488B9C1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21964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2946058" cy="4961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444" y="5"/>
            <a:ext cx="2947144" cy="4961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3DB3AC6-EC66-4FC7-AABF-EAE14C87F7A2}" type="datetimeFigureOut">
              <a:rPr lang="en-GB"/>
              <a:pPr>
                <a:defRPr/>
              </a:pPr>
              <a:t>20/06/2019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42" y="4715274"/>
            <a:ext cx="5438792" cy="4467220"/>
          </a:xfrm>
          <a:prstGeom prst="rect">
            <a:avLst/>
          </a:prstGeom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noProof="0"/>
              <a:t>Click to edit Master text styles</a:t>
            </a:r>
          </a:p>
          <a:p>
            <a:pPr lvl="1"/>
            <a:r>
              <a:rPr lang="en-US" altLang="de-DE" noProof="0"/>
              <a:t>Second level</a:t>
            </a:r>
          </a:p>
          <a:p>
            <a:pPr lvl="2"/>
            <a:r>
              <a:rPr lang="en-US" altLang="de-DE" noProof="0"/>
              <a:t>Third level</a:t>
            </a:r>
          </a:p>
          <a:p>
            <a:pPr lvl="3"/>
            <a:r>
              <a:rPr lang="en-US" altLang="de-DE" noProof="0"/>
              <a:t>Fourth level</a:t>
            </a:r>
          </a:p>
          <a:p>
            <a:pPr lvl="4"/>
            <a:r>
              <a:rPr lang="en-US" altLang="de-DE" noProof="0"/>
              <a:t>Fifth level</a:t>
            </a:r>
            <a:endParaRPr lang="en-GB" altLang="de-D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226"/>
            <a:ext cx="2946058" cy="4961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444" y="9428226"/>
            <a:ext cx="2947144" cy="4961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2272AD-F9B8-4E2B-BA63-77089E63E2CC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413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2272AD-F9B8-4E2B-BA63-77089E63E2CC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064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2272AD-F9B8-4E2B-BA63-77089E63E2CC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7550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2272AD-F9B8-4E2B-BA63-77089E63E2CC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7550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2272AD-F9B8-4E2B-BA63-77089E63E2CC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828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2272AD-F9B8-4E2B-BA63-77089E63E2CC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828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2272AD-F9B8-4E2B-BA63-77089E63E2CC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828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2272AD-F9B8-4E2B-BA63-77089E63E2CC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828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2272AD-F9B8-4E2B-BA63-77089E63E2CC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828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7325"/>
            <a:ext cx="3397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20"/>
          <p:cNvSpPr txBox="1">
            <a:spLocks noChangeArrowheads="1"/>
          </p:cNvSpPr>
          <p:nvPr/>
        </p:nvSpPr>
        <p:spPr bwMode="auto">
          <a:xfrm>
            <a:off x="611188" y="549275"/>
            <a:ext cx="40322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CH" altLang="de-DE" sz="1100" b="1" dirty="0"/>
              <a:t>Kanton Basel-Stadt</a:t>
            </a:r>
          </a:p>
        </p:txBody>
      </p:sp>
      <p:pic>
        <p:nvPicPr>
          <p:cNvPr id="6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7325"/>
            <a:ext cx="3397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7325"/>
            <a:ext cx="3397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itle Placeholder 1"/>
          <p:cNvSpPr>
            <a:spLocks noGrp="1"/>
          </p:cNvSpPr>
          <p:nvPr>
            <p:ph type="ctrTitle"/>
          </p:nvPr>
        </p:nvSpPr>
        <p:spPr>
          <a:xfrm>
            <a:off x="611188" y="1700808"/>
            <a:ext cx="7921625" cy="434975"/>
          </a:xfrm>
        </p:spPr>
        <p:txBody>
          <a:bodyPr/>
          <a:lstStyle>
            <a:lvl1pPr>
              <a:defRPr sz="3000" smtClean="0">
                <a:solidFill>
                  <a:schemeClr val="folHlink"/>
                </a:solidFill>
              </a:defRPr>
            </a:lvl1pPr>
          </a:lstStyle>
          <a:p>
            <a:pPr lvl="0"/>
            <a:r>
              <a:rPr lang="de-CH" altLang="de-DE" noProof="0" dirty="0"/>
              <a:t>Titelmasterformat durch Klicken bearbeiten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subTitle" idx="1"/>
          </p:nvPr>
        </p:nvSpPr>
        <p:spPr>
          <a:xfrm>
            <a:off x="611188" y="2277070"/>
            <a:ext cx="7921625" cy="395288"/>
          </a:xfrm>
        </p:spPr>
        <p:txBody>
          <a:bodyPr tIns="25200"/>
          <a:lstStyle>
            <a:lvl1pPr>
              <a:defRPr sz="1600" b="1" smtClean="0"/>
            </a:lvl1pPr>
          </a:lstStyle>
          <a:p>
            <a:pPr lvl="0"/>
            <a:r>
              <a:rPr lang="de-CH" altLang="de-DE" noProof="0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40385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0"/>
          </p:nvPr>
        </p:nvSpPr>
        <p:spPr>
          <a:xfrm>
            <a:off x="323528" y="1952625"/>
            <a:ext cx="8137525" cy="424815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Date Placeholder 14"/>
          <p:cNvSpPr>
            <a:spLocks noGrp="1"/>
          </p:cNvSpPr>
          <p:nvPr>
            <p:ph type="dt" sz="half" idx="11"/>
          </p:nvPr>
        </p:nvSpPr>
        <p:spPr>
          <a:xfrm>
            <a:off x="260600" y="6489699"/>
            <a:ext cx="1982788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X.XXXX 2018</a:t>
            </a:r>
            <a:endParaRPr lang="de-CH" alt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Präsidialdepartement des Kantons Basel-Stadt | Kantons- und Stadtentwicklung | </a:t>
            </a:r>
            <a:endParaRPr lang="de-CH" altLang="de-DE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de-DE"/>
              <a:t>|	</a:t>
            </a:r>
            <a:fld id="{51ACAB6F-1F0B-4386-A65B-783FD43D9517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xmlns="" id="{E5B2167E-3DF2-2540-BDCD-ED5B685268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513" y="548680"/>
            <a:ext cx="3240360" cy="369887"/>
          </a:xfrm>
        </p:spPr>
        <p:txBody>
          <a:bodyPr/>
          <a:lstStyle>
            <a:lvl1pPr>
              <a:lnSpc>
                <a:spcPts val="1960"/>
              </a:lnSpc>
              <a:defRPr sz="17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11230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952626"/>
            <a:ext cx="3960812" cy="4248150"/>
          </a:xfrm>
        </p:spPr>
        <p:txBody>
          <a:bodyPr>
            <a:normAutofit/>
          </a:bodyPr>
          <a:lstStyle>
            <a:lvl1pPr>
              <a:defRPr sz="1600" b="1"/>
            </a:lvl1pPr>
            <a:lvl2pPr>
              <a:defRPr sz="1600"/>
            </a:lvl2pPr>
            <a:lvl3pPr marL="0">
              <a:defRPr sz="1200"/>
            </a:lvl3pPr>
            <a:lvl4pPr marL="0">
              <a:defRPr sz="1200"/>
            </a:lvl4pPr>
            <a:lvl5pPr marL="0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2150" y="1952626"/>
            <a:ext cx="3960813" cy="4248150"/>
          </a:xfrm>
        </p:spPr>
        <p:txBody>
          <a:bodyPr>
            <a:normAutofit/>
          </a:bodyPr>
          <a:lstStyle>
            <a:lvl1pPr>
              <a:defRPr sz="1600" b="1"/>
            </a:lvl1pPr>
            <a:lvl2pPr>
              <a:defRPr sz="1600"/>
            </a:lvl2pPr>
            <a:lvl3pPr marL="0">
              <a:defRPr sz="1200"/>
            </a:lvl3pPr>
            <a:lvl4pPr marL="0">
              <a:defRPr sz="1200"/>
            </a:lvl4pPr>
            <a:lvl5pPr marL="0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GB" noProof="0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>
          <a:xfrm>
            <a:off x="333625" y="6489700"/>
            <a:ext cx="1982788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X.XXXX 2018</a:t>
            </a:r>
            <a:endParaRPr lang="de-CH" alt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Präsidialdepartement des Kantons Basel-Stadt | Kantons- und Stadtentwicklung | </a:t>
            </a:r>
            <a:endParaRPr lang="de-CH" altLang="de-DE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de-DE"/>
              <a:t>|	</a:t>
            </a:r>
            <a:fld id="{2A362FDC-6698-4F17-BBCF-6D552150B570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  <p:sp>
        <p:nvSpPr>
          <p:cNvPr id="11" name="Titel 4">
            <a:extLst>
              <a:ext uri="{FF2B5EF4-FFF2-40B4-BE49-F238E27FC236}">
                <a16:creationId xmlns:a16="http://schemas.microsoft.com/office/drawing/2014/main" xmlns="" id="{3CB5956B-B4AD-A540-8BAB-70E7D03A2B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513" y="548680"/>
            <a:ext cx="3240360" cy="369887"/>
          </a:xfrm>
        </p:spPr>
        <p:txBody>
          <a:bodyPr/>
          <a:lstStyle>
            <a:lvl1pPr>
              <a:lnSpc>
                <a:spcPts val="1960"/>
              </a:lnSpc>
              <a:defRPr sz="17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97575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4"/>
          <p:cNvSpPr>
            <a:spLocks noGrp="1"/>
          </p:cNvSpPr>
          <p:nvPr>
            <p:ph type="dt" sz="half" idx="10"/>
          </p:nvPr>
        </p:nvSpPr>
        <p:spPr>
          <a:xfrm>
            <a:off x="333625" y="6489700"/>
            <a:ext cx="1982788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X.XXXX 2018</a:t>
            </a:r>
            <a:endParaRPr lang="de-CH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Präsidialdepartement des Kantons Basel-Stadt | Kantons- und Stadtentwicklung | </a:t>
            </a:r>
            <a:endParaRPr lang="de-CH" altLang="de-DE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de-DE"/>
              <a:t>|	</a:t>
            </a:r>
            <a:fld id="{24847283-0058-4B3F-BB12-B0C714CBBC55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xmlns="" id="{30B3D31F-E0CC-E743-B0BB-D9B1C14B3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512" y="548680"/>
            <a:ext cx="4680519" cy="369887"/>
          </a:xfrm>
        </p:spPr>
        <p:txBody>
          <a:bodyPr/>
          <a:lstStyle>
            <a:lvl1pPr>
              <a:lnSpc>
                <a:spcPts val="1960"/>
              </a:lnSpc>
              <a:defRPr sz="17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48004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188" y="1952625"/>
            <a:ext cx="2124075" cy="4248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2987675" y="1952625"/>
            <a:ext cx="5761038" cy="4248150"/>
          </a:xfrm>
        </p:spPr>
        <p:txBody>
          <a:bodyPr/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GB" noProof="0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2"/>
          </p:nvPr>
        </p:nvSpPr>
        <p:spPr>
          <a:xfrm>
            <a:off x="333625" y="6489700"/>
            <a:ext cx="1982788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X.XXXX 2018</a:t>
            </a:r>
            <a:endParaRPr lang="de-CH" altLang="de-DE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Präsidialdepartement des Kantons Basel-Stadt | Kantons- und Stadtentwicklung | </a:t>
            </a:r>
            <a:endParaRPr lang="de-CH" altLang="de-DE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de-DE"/>
              <a:t>|	</a:t>
            </a:r>
            <a:fld id="{CFB951B2-E044-4700-B582-8DA052171C73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xmlns="" id="{30D2B396-D2BB-254B-806B-9F19DBCF2A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512" y="188640"/>
            <a:ext cx="8425185" cy="369887"/>
          </a:xfrm>
        </p:spPr>
        <p:txBody>
          <a:bodyPr/>
          <a:lstStyle>
            <a:lvl1pPr>
              <a:lnSpc>
                <a:spcPts val="1960"/>
              </a:lnSpc>
              <a:defRPr sz="1700">
                <a:solidFill>
                  <a:srgbClr val="467B93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03272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3528" y="1952625"/>
            <a:ext cx="5905028" cy="424814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/>
              <a:t>Bild durch Klicken auf Symbol hinzufügen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79853" y="1952625"/>
            <a:ext cx="1981200" cy="4248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>
          <a:xfrm>
            <a:off x="333625" y="6489700"/>
            <a:ext cx="1982788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X.XXXX 2018</a:t>
            </a:r>
            <a:endParaRPr lang="de-CH" alt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Präsidialdepartement des Kantons Basel-Stadt | Kantons- und Stadtentwicklung | </a:t>
            </a:r>
            <a:endParaRPr lang="de-CH" altLang="de-DE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de-DE"/>
              <a:t>|	</a:t>
            </a:r>
            <a:fld id="{907674E9-01E9-42B9-B06D-927FF206BB9F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848487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8827" y="1954213"/>
            <a:ext cx="8137525" cy="4246562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e Placeholder 14"/>
          <p:cNvSpPr>
            <a:spLocks noGrp="1"/>
          </p:cNvSpPr>
          <p:nvPr>
            <p:ph type="dt" sz="half" idx="10"/>
          </p:nvPr>
        </p:nvSpPr>
        <p:spPr>
          <a:xfrm>
            <a:off x="333625" y="6489700"/>
            <a:ext cx="1982788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X.XXXX 2018</a:t>
            </a:r>
            <a:endParaRPr lang="de-CH" alt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Präsidialdepartement des Kantons Basel-Stadt | Kantons- und Stadtentwicklung | </a:t>
            </a:r>
            <a:endParaRPr lang="de-CH" altLang="de-DE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358188" y="6489700"/>
            <a:ext cx="681037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de-DE"/>
              <a:t>|	</a:t>
            </a:r>
            <a:fld id="{50F037BE-C2F4-4CC0-A6BA-4E062B4C9FFC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  <p:sp>
        <p:nvSpPr>
          <p:cNvPr id="10" name="Titel 6">
            <a:extLst>
              <a:ext uri="{FF2B5EF4-FFF2-40B4-BE49-F238E27FC236}">
                <a16:creationId xmlns:a16="http://schemas.microsoft.com/office/drawing/2014/main" xmlns="" id="{4B090A63-00ED-AF43-8BE8-F18A185A2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548680"/>
            <a:ext cx="8425185" cy="36988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16728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>
          <a:xfrm>
            <a:off x="333625" y="6489700"/>
            <a:ext cx="1982788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X.XXXX 2018</a:t>
            </a:r>
            <a:endParaRPr lang="de-CH" alt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Präsidialdepartement des Kantons Basel-Stadt | Kantons- und Stadtentwicklung | </a:t>
            </a:r>
            <a:endParaRPr lang="de-CH" altLang="de-DE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de-DE"/>
              <a:t>|	</a:t>
            </a:r>
            <a:fld id="{D68E0628-AD11-42CF-A34D-E58A92F18EEB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75831382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0"/>
          </p:nvPr>
        </p:nvSpPr>
        <p:spPr>
          <a:xfrm>
            <a:off x="179512" y="1628800"/>
            <a:ext cx="8569201" cy="4571975"/>
          </a:xfrm>
        </p:spPr>
        <p:txBody>
          <a:bodyPr/>
          <a:lstStyle>
            <a:lvl2pPr marL="234900" indent="-234900">
              <a:buClr>
                <a:schemeClr val="tx1">
                  <a:lumMod val="65000"/>
                  <a:lumOff val="35000"/>
                </a:schemeClr>
              </a:buClr>
              <a:buFont typeface="Symbol" pitchFamily="2" charset="2"/>
              <a:buChar char="-"/>
              <a:defRPr/>
            </a:lvl2pPr>
            <a:lvl3pPr marL="234900">
              <a:defRPr/>
            </a:lvl3pPr>
            <a:lvl4pPr marL="468000" indent="-233313">
              <a:defRPr/>
            </a:lvl4pPr>
            <a:lvl5pPr marL="468000"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179512" y="548680"/>
            <a:ext cx="5832648" cy="369887"/>
          </a:xfrm>
        </p:spPr>
        <p:txBody>
          <a:bodyPr/>
          <a:lstStyle>
            <a:lvl1pPr>
              <a:lnSpc>
                <a:spcPts val="1960"/>
              </a:lnSpc>
              <a:defRPr sz="17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4" name="Date Placeholder 14"/>
          <p:cNvSpPr>
            <a:spLocks noGrp="1"/>
          </p:cNvSpPr>
          <p:nvPr>
            <p:ph type="dt" sz="half" idx="11"/>
          </p:nvPr>
        </p:nvSpPr>
        <p:spPr>
          <a:xfrm>
            <a:off x="267031" y="6489700"/>
            <a:ext cx="1982788" cy="366713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de-DE" altLang="de-DE" dirty="0"/>
              <a:t>X.XXXX 2018</a:t>
            </a:r>
            <a:endParaRPr lang="de-CH" alt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de-DE" altLang="de-DE" dirty="0"/>
              <a:t>Präsidialdepartement des Kantons Basel-Stadt | Kantons- und Stadtentwicklung | </a:t>
            </a:r>
            <a:endParaRPr lang="de-CH" altLang="de-DE" dirty="0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3"/>
          </p:nvPr>
        </p:nvSpPr>
        <p:spPr>
          <a:xfrm>
            <a:off x="8358188" y="6489700"/>
            <a:ext cx="681037" cy="366713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de-CH" altLang="de-DE" dirty="0"/>
              <a:t>|	</a:t>
            </a:r>
            <a:fld id="{BF32CFE6-E101-4851-A386-C2D974F36C6E}" type="slidenum">
              <a:rPr lang="de-CH" altLang="de-DE" smtClean="0"/>
              <a:pPr>
                <a:defRPr/>
              </a:pPr>
              <a:t>‹Nr.›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263019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4"/>
          <p:cNvSpPr>
            <a:spLocks noGrp="1"/>
          </p:cNvSpPr>
          <p:nvPr>
            <p:ph type="dt" sz="half" idx="14"/>
          </p:nvPr>
        </p:nvSpPr>
        <p:spPr>
          <a:xfrm>
            <a:off x="250825" y="6489700"/>
            <a:ext cx="1982788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X.XXXX 2018</a:t>
            </a:r>
            <a:endParaRPr lang="de-CH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Präsidialdepartement des Kantons Basel-Stadt | Kantons- und Stadtentwicklung | </a:t>
            </a:r>
            <a:endParaRPr lang="de-CH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de-DE"/>
              <a:t>|	</a:t>
            </a:r>
            <a:fld id="{56A9533A-F2A3-4B5A-8457-C00A107CDBC2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1B9EFBAB-0345-5B49-961C-5063CC5DA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209285" cy="395288"/>
          </a:xfrm>
        </p:spPr>
        <p:txBody>
          <a:bodyPr tIns="25200"/>
          <a:lstStyle>
            <a:lvl1pPr>
              <a:defRPr sz="1600" b="1" smtClean="0"/>
            </a:lvl1pPr>
          </a:lstStyle>
          <a:p>
            <a:pPr lvl="0"/>
            <a:r>
              <a:rPr lang="de-CH" altLang="de-DE" noProof="0" dirty="0"/>
              <a:t>Formatvorlage des Untertitelmasters durch Klicken bearbeiten</a:t>
            </a:r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xmlns="" id="{F40CFC9F-0D9B-FF42-A716-41EF9EE723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512" y="548680"/>
            <a:ext cx="4824535" cy="369887"/>
          </a:xfrm>
        </p:spPr>
        <p:txBody>
          <a:bodyPr/>
          <a:lstStyle>
            <a:lvl1pPr>
              <a:lnSpc>
                <a:spcPts val="1960"/>
              </a:lnSpc>
              <a:defRPr sz="17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5422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439" y="1952626"/>
            <a:ext cx="3960812" cy="42481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 marL="342000">
              <a:defRPr sz="1200"/>
            </a:lvl3pPr>
            <a:lvl4pPr marL="684000">
              <a:defRPr sz="1200"/>
            </a:lvl4pPr>
            <a:lvl5pPr marL="684000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2150" y="1952626"/>
            <a:ext cx="3960813" cy="42481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 marL="342000">
              <a:defRPr sz="1200"/>
            </a:lvl3pPr>
            <a:lvl4pPr marL="684000">
              <a:defRPr sz="1200"/>
            </a:lvl4pPr>
            <a:lvl5pPr marL="684000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GB" noProof="0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>
          <a:xfrm>
            <a:off x="250825" y="6489700"/>
            <a:ext cx="1982788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X.XXXX 2018</a:t>
            </a:r>
            <a:endParaRPr lang="de-CH" alt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Präsidialdepartement des Kantons Basel-Stadt | Kantons- und Stadtentwicklung | </a:t>
            </a:r>
            <a:endParaRPr lang="de-CH" altLang="de-DE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de-DE"/>
              <a:t>|	</a:t>
            </a:r>
            <a:fld id="{24523D4E-20E0-4A6A-9030-2E70F0081741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xmlns="" id="{07B7B744-B174-1D49-AAA2-DA3A68B321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512" y="548680"/>
            <a:ext cx="5328591" cy="369887"/>
          </a:xfrm>
        </p:spPr>
        <p:txBody>
          <a:bodyPr/>
          <a:lstStyle>
            <a:lvl1pPr>
              <a:lnSpc>
                <a:spcPts val="1960"/>
              </a:lnSpc>
              <a:defRPr sz="17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0578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439" y="1952836"/>
            <a:ext cx="3960812" cy="539948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2274" y="1952836"/>
            <a:ext cx="3960689" cy="575952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325439" y="2600536"/>
            <a:ext cx="3960812" cy="36002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GB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4502151" y="2600536"/>
            <a:ext cx="3960813" cy="36002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4"/>
          </p:nvPr>
        </p:nvSpPr>
        <p:spPr>
          <a:xfrm>
            <a:off x="257794" y="6489700"/>
            <a:ext cx="1982788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X.XXXX 2018</a:t>
            </a:r>
            <a:endParaRPr lang="de-CH" altLang="de-DE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Präsidialdepartement des Kantons Basel-Stadt | Kantons- und Stadtentwicklung | </a:t>
            </a:r>
            <a:endParaRPr lang="de-CH" altLang="de-DE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de-DE"/>
              <a:t>|	</a:t>
            </a:r>
            <a:fld id="{12EF2E0C-955E-4452-A1BD-33FC34FF6434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xmlns="" id="{6D4B2402-EBF5-B84B-9662-A4A546CBC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512" y="548680"/>
            <a:ext cx="5112567" cy="369887"/>
          </a:xfrm>
        </p:spPr>
        <p:txBody>
          <a:bodyPr/>
          <a:lstStyle>
            <a:lvl1pPr>
              <a:lnSpc>
                <a:spcPts val="1960"/>
              </a:lnSpc>
              <a:defRPr sz="17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12741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4"/>
          <p:cNvSpPr>
            <a:spLocks noGrp="1"/>
          </p:cNvSpPr>
          <p:nvPr>
            <p:ph type="dt" sz="half" idx="10"/>
          </p:nvPr>
        </p:nvSpPr>
        <p:spPr>
          <a:xfrm>
            <a:off x="250825" y="6489700"/>
            <a:ext cx="1982788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X.XXXX 2018</a:t>
            </a:r>
            <a:endParaRPr lang="de-CH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Präsidialdepartement des Kantons Basel-Stadt | Kantons- und Stadtentwicklung | </a:t>
            </a:r>
            <a:endParaRPr lang="de-CH" altLang="de-DE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de-DE"/>
              <a:t>|	</a:t>
            </a:r>
            <a:fld id="{E177784F-C592-4AD4-83DD-93E24DD31F98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  <p:sp>
        <p:nvSpPr>
          <p:cNvPr id="8" name="Titel 4">
            <a:extLst>
              <a:ext uri="{FF2B5EF4-FFF2-40B4-BE49-F238E27FC236}">
                <a16:creationId xmlns:a16="http://schemas.microsoft.com/office/drawing/2014/main" xmlns="" id="{DAE2C90B-AFF7-E84B-9582-930914271D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512" y="548680"/>
            <a:ext cx="4680519" cy="369887"/>
          </a:xfrm>
        </p:spPr>
        <p:txBody>
          <a:bodyPr/>
          <a:lstStyle>
            <a:lvl1pPr>
              <a:lnSpc>
                <a:spcPts val="1960"/>
              </a:lnSpc>
              <a:defRPr sz="17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38852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4"/>
          <p:cNvSpPr>
            <a:spLocks noGrp="1"/>
          </p:cNvSpPr>
          <p:nvPr>
            <p:ph type="dt" sz="half" idx="10"/>
          </p:nvPr>
        </p:nvSpPr>
        <p:spPr>
          <a:xfrm>
            <a:off x="250825" y="6489700"/>
            <a:ext cx="1982788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X.XXXX 2018</a:t>
            </a:r>
            <a:endParaRPr lang="de-CH" altLang="de-DE"/>
          </a:p>
        </p:txBody>
      </p:sp>
      <p:sp>
        <p:nvSpPr>
          <p:cNvPr id="3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Präsidialdepartement des Kantons Basel-Stadt | Kantons- und Stadtentwicklung | </a:t>
            </a:r>
            <a:endParaRPr lang="de-CH" altLang="de-DE"/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358188" y="6489700"/>
            <a:ext cx="681037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de-DE"/>
              <a:t>	</a:t>
            </a:r>
            <a:r>
              <a:rPr lang="de-DE" altLang="de-DE"/>
              <a:t> |</a:t>
            </a:r>
            <a:fld id="{3F9C59CB-9155-4658-A12E-71FC5DFB95CB}" type="slidenum">
              <a:rPr lang="de-CH" altLang="de-DE" smtClean="0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715309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188" y="1952625"/>
            <a:ext cx="2124075" cy="4248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2987675" y="1952625"/>
            <a:ext cx="5761038" cy="4248150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2"/>
          </p:nvPr>
        </p:nvSpPr>
        <p:spPr>
          <a:xfrm>
            <a:off x="267847" y="6489700"/>
            <a:ext cx="1982788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X.XXXX 2018</a:t>
            </a:r>
            <a:endParaRPr lang="de-CH" altLang="de-DE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Präsidialdepartement des Kantons Basel-Stadt | Kantons- und Stadtentwicklung | </a:t>
            </a:r>
            <a:endParaRPr lang="de-CH" altLang="de-DE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de-DE"/>
              <a:t>|	</a:t>
            </a:r>
            <a:fld id="{C05A37E5-A5CC-4AF2-AD80-266C2C6903C5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  <p:sp>
        <p:nvSpPr>
          <p:cNvPr id="11" name="Titel 4">
            <a:extLst>
              <a:ext uri="{FF2B5EF4-FFF2-40B4-BE49-F238E27FC236}">
                <a16:creationId xmlns:a16="http://schemas.microsoft.com/office/drawing/2014/main" xmlns="" id="{AB43112D-CA8F-B141-9D43-531D3DA68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513" y="548680"/>
            <a:ext cx="3240360" cy="369887"/>
          </a:xfrm>
        </p:spPr>
        <p:txBody>
          <a:bodyPr/>
          <a:lstStyle>
            <a:lvl1pPr>
              <a:lnSpc>
                <a:spcPts val="1960"/>
              </a:lnSpc>
              <a:defRPr sz="17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95600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1188" y="1952625"/>
            <a:ext cx="5905028" cy="424814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7513" y="1952625"/>
            <a:ext cx="1981200" cy="4248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>
          <a:xfrm>
            <a:off x="333625" y="6489700"/>
            <a:ext cx="1982788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X.XXXX 2018</a:t>
            </a:r>
            <a:endParaRPr lang="de-CH" alt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Präsidialdepartement des Kantons Basel-Stadt | Kantons- und Stadtentwicklung | </a:t>
            </a:r>
            <a:endParaRPr lang="de-CH" altLang="de-DE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de-DE"/>
              <a:t>|	</a:t>
            </a:r>
            <a:fld id="{7A00E216-A041-4C23-972F-107E82B415D5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  <p:sp>
        <p:nvSpPr>
          <p:cNvPr id="10" name="Titel 4">
            <a:extLst>
              <a:ext uri="{FF2B5EF4-FFF2-40B4-BE49-F238E27FC236}">
                <a16:creationId xmlns:a16="http://schemas.microsoft.com/office/drawing/2014/main" xmlns="" id="{69FE4A3A-A842-9242-921C-4EBD35C296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513" y="548680"/>
            <a:ext cx="3240360" cy="369887"/>
          </a:xfrm>
        </p:spPr>
        <p:txBody>
          <a:bodyPr/>
          <a:lstStyle>
            <a:lvl1pPr>
              <a:lnSpc>
                <a:spcPts val="1960"/>
              </a:lnSpc>
              <a:defRPr sz="17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79342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79512" y="548680"/>
            <a:ext cx="842518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dirty="0"/>
              <a:t>Titelmasterformat durch Klicken bearbeiten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9512" y="1412776"/>
            <a:ext cx="8425185" cy="478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dirty="0"/>
              <a:t>Textmasterformat bearbeiten</a:t>
            </a:r>
          </a:p>
          <a:p>
            <a:pPr lvl="1"/>
            <a:r>
              <a:rPr lang="de-CH" altLang="de-DE" dirty="0"/>
              <a:t>Zweite Ebene</a:t>
            </a:r>
          </a:p>
          <a:p>
            <a:pPr lvl="2"/>
            <a:r>
              <a:rPr lang="de-CH" altLang="de-DE" dirty="0"/>
              <a:t>Dritte Ebene</a:t>
            </a:r>
          </a:p>
          <a:p>
            <a:pPr lvl="3"/>
            <a:r>
              <a:rPr lang="de-CH" altLang="de-DE" dirty="0"/>
              <a:t>Vierte Ebene</a:t>
            </a:r>
          </a:p>
          <a:p>
            <a:pPr lvl="4"/>
            <a:r>
              <a:rPr lang="de-CH" altLang="de-DE" dirty="0"/>
              <a:t>Fünfte Ebene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>
          <a:xfrm>
            <a:off x="250825" y="6489700"/>
            <a:ext cx="1982788" cy="366713"/>
          </a:xfrm>
          <a:prstGeom prst="rect">
            <a:avLst/>
          </a:prstGeom>
        </p:spPr>
        <p:txBody>
          <a:bodyPr vert="horz" wrap="square" lIns="0" tIns="2880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altLang="de-DE" dirty="0"/>
              <a:t>X.XXXX 2018</a:t>
            </a:r>
            <a:endParaRPr lang="de-CH" alt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2735263" y="6489700"/>
            <a:ext cx="5581650" cy="366713"/>
          </a:xfrm>
          <a:prstGeom prst="rect">
            <a:avLst/>
          </a:prstGeom>
        </p:spPr>
        <p:txBody>
          <a:bodyPr vert="horz" wrap="square" lIns="0" tIns="288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altLang="de-DE" dirty="0"/>
              <a:t>Präsidialdepartement des Kantons Basel-Stadt | Kantons- und Stadtentwicklung | </a:t>
            </a:r>
            <a:endParaRPr lang="de-CH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462963" y="6489700"/>
            <a:ext cx="681037" cy="366713"/>
          </a:xfrm>
          <a:prstGeom prst="rect">
            <a:avLst/>
          </a:prstGeom>
        </p:spPr>
        <p:txBody>
          <a:bodyPr vert="horz" wrap="square" lIns="0" tIns="28800" rIns="0" bIns="0" numCol="1" anchor="t" anchorCtr="0" compatLnSpc="1">
            <a:prstTxWarp prst="textNoShape">
              <a:avLst/>
            </a:prstTxWarp>
          </a:bodyPr>
          <a:lstStyle>
            <a:lvl1pPr defTabSz="358775">
              <a:tabLst>
                <a:tab pos="287338" algn="r"/>
              </a:tabLst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CH" altLang="de-DE" dirty="0"/>
              <a:t>|	</a:t>
            </a:r>
            <a:fld id="{43EB316D-005D-4FCB-B011-0C923C4DA5D6}" type="slidenum">
              <a:rPr lang="de-CH" altLang="de-DE" smtClean="0"/>
              <a:pPr>
                <a:defRPr/>
              </a:pPr>
              <a:t>‹Nr.›</a:t>
            </a:fld>
            <a:endParaRPr lang="de-CH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6" r:id="rId1"/>
    <p:sldLayoutId id="2147484607" r:id="rId2"/>
    <p:sldLayoutId id="2147484608" r:id="rId3"/>
    <p:sldLayoutId id="2147484604" r:id="rId4"/>
    <p:sldLayoutId id="2147484605" r:id="rId5"/>
    <p:sldLayoutId id="2147484609" r:id="rId6"/>
    <p:sldLayoutId id="2147484610" r:id="rId7"/>
    <p:sldLayoutId id="2147484611" r:id="rId8"/>
    <p:sldLayoutId id="2147484612" r:id="rId9"/>
    <p:sldLayoutId id="2147484613" r:id="rId10"/>
    <p:sldLayoutId id="2147484614" r:id="rId11"/>
    <p:sldLayoutId id="2147484615" r:id="rId12"/>
    <p:sldLayoutId id="2147484616" r:id="rId13"/>
    <p:sldLayoutId id="2147484617" r:id="rId14"/>
    <p:sldLayoutId id="2147484618" r:id="rId15"/>
    <p:sldLayoutId id="2147484619" r:id="rId1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700" b="1" kern="1200" spc="10" baseline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algn="l" defTabSz="341313" rtl="0" eaLnBrk="0" fontAlgn="base" hangingPunct="0">
        <a:spcBef>
          <a:spcPct val="0"/>
        </a:spcBef>
        <a:spcAft>
          <a:spcPts val="863"/>
        </a:spcAft>
        <a:buFont typeface="Arial" pitchFamily="34" charset="0"/>
        <a:defRPr sz="17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234000" indent="-234000" algn="l" defTabSz="341313" rtl="0" eaLnBrk="0" fontAlgn="base" hangingPunct="0">
        <a:spcBef>
          <a:spcPct val="0"/>
        </a:spcBef>
        <a:spcAft>
          <a:spcPts val="863"/>
        </a:spcAft>
        <a:buFont typeface="Arial" pitchFamily="34" charset="0"/>
        <a:buChar char="–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234000" algn="l" defTabSz="341313" rtl="0" eaLnBrk="0" fontAlgn="base" hangingPunct="0">
        <a:spcBef>
          <a:spcPct val="0"/>
        </a:spcBef>
        <a:spcAft>
          <a:spcPts val="675"/>
        </a:spcAft>
        <a:buFont typeface="Arial" pitchFamily="34" charset="0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468000" indent="-234000" algn="l" defTabSz="341313" rtl="0" eaLnBrk="0" fontAlgn="base" hangingPunct="0">
        <a:spcBef>
          <a:spcPct val="0"/>
        </a:spcBef>
        <a:spcAft>
          <a:spcPts val="675"/>
        </a:spcAft>
        <a:buFont typeface="Arial" pitchFamily="34" charset="0"/>
        <a:buChar char="–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468000" algn="l" defTabSz="341313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1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emf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9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0.jpe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1.emf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2.emf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497A2024-E486-3B47-806E-4C311C6F15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" t="1856" r="1840" b="1856"/>
          <a:stretch/>
        </p:blipFill>
        <p:spPr>
          <a:xfrm>
            <a:off x="148143" y="120912"/>
            <a:ext cx="8928100" cy="6626225"/>
          </a:xfrm>
          <a:prstGeom prst="rect">
            <a:avLst/>
          </a:prstGeom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23FFE3A2-B7AD-3D4A-9235-F9A27EB56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825" y="1340768"/>
            <a:ext cx="7921625" cy="1015663"/>
          </a:xfrm>
        </p:spPr>
        <p:txBody>
          <a:bodyPr>
            <a:spAutoFit/>
          </a:bodyPr>
          <a:lstStyle/>
          <a:p>
            <a:r>
              <a:rPr lang="de-CH" alt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Forum </a:t>
            </a:r>
            <a:r>
              <a:rPr lang="de-CH" altLang="de-DE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Anthropozän</a:t>
            </a:r>
            <a:r>
              <a:rPr lang="de-CH" alt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de-CH" alt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CH" alt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Natur – Innovation – Verantwortung</a:t>
            </a:r>
            <a:r>
              <a:rPr lang="de-CH" alt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de-CH" alt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CH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ZEIT-Gespräch</a:t>
            </a:r>
            <a:br>
              <a:rPr lang="de-CH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CH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Rolle und Handlungsspielräume der Städte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A3EE0A7E-ACA5-E849-8E09-D1ABABCE7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2564904"/>
            <a:ext cx="7921625" cy="210112"/>
          </a:xfrm>
        </p:spPr>
        <p:txBody>
          <a:bodyPr>
            <a:spAutoFit/>
          </a:bodyPr>
          <a:lstStyle/>
          <a:p>
            <a:r>
              <a:rPr lang="de-CH" altLang="de-DE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Lukas </a:t>
            </a:r>
            <a:r>
              <a:rPr lang="de-CH" altLang="de-DE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Ott, Leiter Kantons- und </a:t>
            </a:r>
            <a:r>
              <a:rPr lang="de-CH" altLang="de-DE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Stadtentwicklung Basel-Stadt / CH</a:t>
            </a:r>
            <a:endParaRPr lang="de-CH" altLang="de-DE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feld 20">
            <a:extLst>
              <a:ext uri="{FF2B5EF4-FFF2-40B4-BE49-F238E27FC236}">
                <a16:creationId xmlns:a16="http://schemas.microsoft.com/office/drawing/2014/main" xmlns="" id="{647C2C0A-8AA8-9D48-8B24-D88B67ECB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49275"/>
            <a:ext cx="40322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CH" altLang="de-DE" sz="1100" b="1" dirty="0"/>
              <a:t>Kanton Basel-Stadt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xmlns="" id="{E474FB0E-204C-D14A-8814-3D14E41436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3" y="195600"/>
            <a:ext cx="330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5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="" xmlns:a16="http://schemas.microsoft.com/office/drawing/2014/main" id="{8446D88A-4B9E-9748-9E5D-02BB391A0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="" xmlns:a16="http://schemas.microsoft.com/office/drawing/2014/main" id="{6318AC29-1FE6-CC42-867D-E6C50F05FCFD}"/>
              </a:ext>
            </a:extLst>
          </p:cNvPr>
          <p:cNvSpPr/>
          <p:nvPr/>
        </p:nvSpPr>
        <p:spPr>
          <a:xfrm>
            <a:off x="104774" y="116632"/>
            <a:ext cx="8930953" cy="662473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Rechteck 19">
            <a:extLst>
              <a:ext uri="{FF2B5EF4-FFF2-40B4-BE49-F238E27FC236}">
                <a16:creationId xmlns="" xmlns:a16="http://schemas.microsoft.com/office/drawing/2014/main" id="{360E1742-6F49-1D49-A659-3268DEBBEE4C}"/>
              </a:ext>
            </a:extLst>
          </p:cNvPr>
          <p:cNvSpPr/>
          <p:nvPr/>
        </p:nvSpPr>
        <p:spPr>
          <a:xfrm>
            <a:off x="104774" y="518103"/>
            <a:ext cx="5403330" cy="720000"/>
          </a:xfrm>
          <a:prstGeom prst="rect">
            <a:avLst/>
          </a:prstGeom>
          <a:solidFill>
            <a:schemeClr val="tx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Präsidialdepartement des Kantons Basel-Stadt | Kantons- und Stadtentwicklung | </a:t>
            </a:r>
            <a:endParaRPr lang="de-CH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altLang="de-DE" dirty="0"/>
              <a:t>	</a:t>
            </a:r>
            <a:fld id="{50F037BE-C2F4-4CC0-A6BA-4E062B4C9FFC}" type="slidenum">
              <a:rPr lang="de-CH" altLang="de-DE" smtClean="0"/>
              <a:pPr>
                <a:defRPr/>
              </a:pPr>
              <a:t>2</a:t>
            </a:fld>
            <a:endParaRPr lang="de-CH" altLang="de-DE" dirty="0"/>
          </a:p>
        </p:txBody>
      </p:sp>
      <p:sp>
        <p:nvSpPr>
          <p:cNvPr id="25" name="Titel 1">
            <a:extLst>
              <a:ext uri="{FF2B5EF4-FFF2-40B4-BE49-F238E27FC236}">
                <a16:creationId xmlns="" xmlns:a16="http://schemas.microsoft.com/office/drawing/2014/main" id="{D763F8C5-AACF-2C46-8BFE-4221C025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19" y="619843"/>
            <a:ext cx="5112569" cy="648917"/>
          </a:xfrm>
        </p:spPr>
        <p:txBody>
          <a:bodyPr/>
          <a:lstStyle/>
          <a:p>
            <a:r>
              <a:rPr lang="de-CH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Ausgangslage </a:t>
            </a:r>
            <a:r>
              <a:rPr lang="de-CH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Wohnen und Arbeiten </a:t>
            </a:r>
            <a:r>
              <a:rPr lang="de-CH" dirty="0" smtClean="0"/>
              <a:t>Bevölkerungs- und Beschäftigungsentwicklung</a:t>
            </a:r>
            <a:endParaRPr lang="de-CH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87" y="2492896"/>
            <a:ext cx="8137525" cy="254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28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="" xmlns:a16="http://schemas.microsoft.com/office/drawing/2014/main" id="{8446D88A-4B9E-9748-9E5D-02BB391A0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="" xmlns:a16="http://schemas.microsoft.com/office/drawing/2014/main" id="{6318AC29-1FE6-CC42-867D-E6C50F05FCFD}"/>
              </a:ext>
            </a:extLst>
          </p:cNvPr>
          <p:cNvSpPr/>
          <p:nvPr/>
        </p:nvSpPr>
        <p:spPr>
          <a:xfrm>
            <a:off x="104774" y="116632"/>
            <a:ext cx="8930953" cy="662473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Rechteck 19">
            <a:extLst>
              <a:ext uri="{FF2B5EF4-FFF2-40B4-BE49-F238E27FC236}">
                <a16:creationId xmlns="" xmlns:a16="http://schemas.microsoft.com/office/drawing/2014/main" id="{360E1742-6F49-1D49-A659-3268DEBBEE4C}"/>
              </a:ext>
            </a:extLst>
          </p:cNvPr>
          <p:cNvSpPr/>
          <p:nvPr/>
        </p:nvSpPr>
        <p:spPr>
          <a:xfrm>
            <a:off x="104774" y="518103"/>
            <a:ext cx="5979394" cy="720000"/>
          </a:xfrm>
          <a:prstGeom prst="rect">
            <a:avLst/>
          </a:prstGeom>
          <a:solidFill>
            <a:schemeClr val="tx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251520" y="6489700"/>
            <a:ext cx="1982788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863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863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675"/>
              </a:spcAft>
              <a:buFont typeface="Arial" pitchFamily="34" charset="0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675"/>
              </a:spcAft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Font typeface="Arial" pitchFamily="34" charset="0"/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14. </a:t>
            </a:r>
            <a:r>
              <a:rPr lang="de-DE" alt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 2019</a:t>
            </a:r>
            <a:endParaRPr lang="de-CH" alt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Präsidialdepartement des Kantons Basel-Stadt | Kantons- und Stadtentwicklung | </a:t>
            </a:r>
            <a:endParaRPr lang="de-CH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altLang="de-DE" dirty="0"/>
              <a:t>	</a:t>
            </a:r>
            <a:fld id="{50F037BE-C2F4-4CC0-A6BA-4E062B4C9FFC}" type="slidenum">
              <a:rPr lang="de-CH" altLang="de-DE" smtClean="0"/>
              <a:pPr>
                <a:defRPr/>
              </a:pPr>
              <a:t>3</a:t>
            </a:fld>
            <a:endParaRPr lang="de-CH" altLang="de-DE" dirty="0"/>
          </a:p>
        </p:txBody>
      </p:sp>
      <p:sp>
        <p:nvSpPr>
          <p:cNvPr id="25" name="Titel 1">
            <a:extLst>
              <a:ext uri="{FF2B5EF4-FFF2-40B4-BE49-F238E27FC236}">
                <a16:creationId xmlns="" xmlns:a16="http://schemas.microsoft.com/office/drawing/2014/main" id="{D763F8C5-AACF-2C46-8BFE-4221C025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19" y="619843"/>
            <a:ext cx="5544617" cy="648917"/>
          </a:xfrm>
        </p:spPr>
        <p:txBody>
          <a:bodyPr/>
          <a:lstStyle/>
          <a:p>
            <a:r>
              <a:rPr lang="de-CH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Ausgangslage </a:t>
            </a:r>
            <a:r>
              <a:rPr lang="de-CH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Wohnen und </a:t>
            </a:r>
            <a:r>
              <a:rPr lang="de-CH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Arbeiten </a:t>
            </a:r>
            <a:br>
              <a:rPr lang="de-CH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de-CH" dirty="0" smtClean="0"/>
              <a:t>Gründe, nach Basel zu ziehen</a:t>
            </a:r>
            <a:endParaRPr lang="de-CH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2132856"/>
            <a:ext cx="8527329" cy="371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7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B65BD75F-2C4B-8444-8311-88DA48219F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CA7A364D-915D-2140-B215-C1AE3086A6E4}"/>
              </a:ext>
            </a:extLst>
          </p:cNvPr>
          <p:cNvSpPr/>
          <p:nvPr/>
        </p:nvSpPr>
        <p:spPr>
          <a:xfrm>
            <a:off x="104774" y="116632"/>
            <a:ext cx="8930953" cy="6624735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613CFB17-EF77-3448-B5C5-89FD1995722F}"/>
              </a:ext>
            </a:extLst>
          </p:cNvPr>
          <p:cNvSpPr/>
          <p:nvPr/>
        </p:nvSpPr>
        <p:spPr>
          <a:xfrm>
            <a:off x="121934" y="533660"/>
            <a:ext cx="5590086" cy="720000"/>
          </a:xfrm>
          <a:prstGeom prst="rect">
            <a:avLst/>
          </a:prstGeom>
          <a:solidFill>
            <a:schemeClr val="tx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xfrm>
            <a:off x="250824" y="1625474"/>
            <a:ext cx="7561536" cy="4248150"/>
          </a:xfrm>
        </p:spPr>
        <p:txBody>
          <a:bodyPr/>
          <a:lstStyle/>
          <a:p>
            <a:pPr marL="0" lvl="1" indent="0">
              <a:buNone/>
              <a:defRPr/>
            </a:pPr>
            <a:endParaRPr lang="de-CH" altLang="ja-JP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32678" y="610841"/>
            <a:ext cx="5347434" cy="513903"/>
          </a:xfrm>
        </p:spPr>
        <p:txBody>
          <a:bodyPr/>
          <a:lstStyle/>
          <a:p>
            <a:r>
              <a:rPr lang="de-CH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Nachv</a:t>
            </a:r>
            <a:r>
              <a:rPr lang="de-CH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erdichtung</a:t>
            </a:r>
            <a:r>
              <a:rPr lang="de-CH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de-CH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de-CH" dirty="0" smtClean="0"/>
              <a:t>Entwicklungspotenziale </a:t>
            </a:r>
            <a:r>
              <a:rPr lang="de-CH" dirty="0"/>
              <a:t>gegen Innen nutzen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Präsidialdepartement des Kantons Basel-Stadt | Kantons- und Stadtentwicklung | </a:t>
            </a:r>
            <a:endParaRPr lang="de-CH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CH" altLang="de-DE" dirty="0"/>
              <a:t>	</a:t>
            </a:r>
            <a:fld id="{24523D4E-20E0-4A6A-9030-2E70F0081741}" type="slidenum">
              <a:rPr lang="de-CH" altLang="de-DE" smtClean="0"/>
              <a:pPr>
                <a:defRPr/>
              </a:pPr>
              <a:t>4</a:t>
            </a:fld>
            <a:endParaRPr lang="de-CH" alt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27" y="1916832"/>
            <a:ext cx="8075221" cy="415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579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B65BD75F-2C4B-8444-8311-88DA48219F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CA7A364D-915D-2140-B215-C1AE3086A6E4}"/>
              </a:ext>
            </a:extLst>
          </p:cNvPr>
          <p:cNvSpPr/>
          <p:nvPr/>
        </p:nvSpPr>
        <p:spPr>
          <a:xfrm>
            <a:off x="96252" y="115838"/>
            <a:ext cx="8930953" cy="6624735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613CFB17-EF77-3448-B5C5-89FD1995722F}"/>
              </a:ext>
            </a:extLst>
          </p:cNvPr>
          <p:cNvSpPr/>
          <p:nvPr/>
        </p:nvSpPr>
        <p:spPr>
          <a:xfrm>
            <a:off x="121934" y="533660"/>
            <a:ext cx="5590086" cy="720000"/>
          </a:xfrm>
          <a:prstGeom prst="rect">
            <a:avLst/>
          </a:prstGeom>
          <a:solidFill>
            <a:schemeClr val="tx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xfrm>
            <a:off x="250824" y="1625474"/>
            <a:ext cx="7561536" cy="4248150"/>
          </a:xfrm>
        </p:spPr>
        <p:txBody>
          <a:bodyPr/>
          <a:lstStyle/>
          <a:p>
            <a:pPr marL="0" lvl="1" indent="0">
              <a:buNone/>
              <a:defRPr/>
            </a:pPr>
            <a:endParaRPr lang="de-CH" altLang="ja-JP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32678" y="610841"/>
            <a:ext cx="5347434" cy="513903"/>
          </a:xfrm>
        </p:spPr>
        <p:txBody>
          <a:bodyPr/>
          <a:lstStyle/>
          <a:p>
            <a:r>
              <a:rPr lang="de-CH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Transformationsareale</a:t>
            </a:r>
            <a:r>
              <a:rPr lang="de-CH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de-CH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de-CH" dirty="0" smtClean="0"/>
              <a:t>Klybeck – das grösste Transformationsareal</a:t>
            </a:r>
            <a:endParaRPr lang="de-CH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14. </a:t>
            </a:r>
            <a:r>
              <a:rPr lang="de-DE" altLang="de-DE" dirty="0"/>
              <a:t>Mai 2019</a:t>
            </a:r>
            <a:endParaRPr lang="de-CH" alt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Präsidialdepartement des Kantons Basel-Stadt | Kantons- und Stadtentwicklung | </a:t>
            </a:r>
            <a:endParaRPr lang="de-CH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CH" altLang="de-DE" dirty="0"/>
              <a:t>	</a:t>
            </a:r>
            <a:fld id="{24523D4E-20E0-4A6A-9030-2E70F0081741}" type="slidenum">
              <a:rPr lang="de-CH" altLang="de-DE" smtClean="0"/>
              <a:pPr>
                <a:defRPr/>
              </a:pPr>
              <a:t>5</a:t>
            </a:fld>
            <a:endParaRPr lang="de-CH" alt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06" y="1807437"/>
            <a:ext cx="6389687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98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B65BD75F-2C4B-8444-8311-88DA48219F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CA7A364D-915D-2140-B215-C1AE3086A6E4}"/>
              </a:ext>
            </a:extLst>
          </p:cNvPr>
          <p:cNvSpPr/>
          <p:nvPr/>
        </p:nvSpPr>
        <p:spPr>
          <a:xfrm>
            <a:off x="96252" y="115838"/>
            <a:ext cx="8930953" cy="6624735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613CFB17-EF77-3448-B5C5-89FD1995722F}"/>
              </a:ext>
            </a:extLst>
          </p:cNvPr>
          <p:cNvSpPr/>
          <p:nvPr/>
        </p:nvSpPr>
        <p:spPr>
          <a:xfrm>
            <a:off x="121934" y="533660"/>
            <a:ext cx="5590086" cy="720000"/>
          </a:xfrm>
          <a:prstGeom prst="rect">
            <a:avLst/>
          </a:prstGeom>
          <a:solidFill>
            <a:schemeClr val="tx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xfrm>
            <a:off x="250824" y="1625474"/>
            <a:ext cx="7561536" cy="4248150"/>
          </a:xfrm>
        </p:spPr>
        <p:txBody>
          <a:bodyPr/>
          <a:lstStyle/>
          <a:p>
            <a:pPr marL="0" lvl="1" indent="0">
              <a:buNone/>
              <a:defRPr/>
            </a:pPr>
            <a:endParaRPr lang="de-CH" altLang="ja-JP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32678" y="610841"/>
            <a:ext cx="5347434" cy="513903"/>
          </a:xfrm>
        </p:spPr>
        <p:txBody>
          <a:bodyPr/>
          <a:lstStyle/>
          <a:p>
            <a:r>
              <a:rPr lang="de-CH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Digitalisierung</a:t>
            </a:r>
            <a:r>
              <a:rPr lang="de-CH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de-CH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de-CH" dirty="0"/>
              <a:t>R</a:t>
            </a:r>
            <a:r>
              <a:rPr lang="de-CH" dirty="0" smtClean="0"/>
              <a:t>essourcenschonung und Lebensqualität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Präsidialdepartement des Kantons Basel-Stadt | Kantons- und Stadtentwicklung | </a:t>
            </a:r>
            <a:endParaRPr lang="de-CH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CH" altLang="de-DE" dirty="0"/>
              <a:t>	</a:t>
            </a:r>
            <a:fld id="{24523D4E-20E0-4A6A-9030-2E70F0081741}" type="slidenum">
              <a:rPr lang="de-CH" altLang="de-DE" smtClean="0"/>
              <a:pPr>
                <a:defRPr/>
              </a:pPr>
              <a:t>6</a:t>
            </a:fld>
            <a:endParaRPr lang="de-CH" altLang="de-DE" dirty="0"/>
          </a:p>
        </p:txBody>
      </p:sp>
      <p:pic>
        <p:nvPicPr>
          <p:cNvPr id="4098" name="Picture 2" descr="C:\Users\skeotl\AppData\Local\Microsoft\Windows\Temporary Internet Files\Content.Outlook\8YYZJ4QY\Keyvisual_SmartCityBasel_A5_150dpi_RGB_Wortmarke_Kantons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6" y="1394481"/>
            <a:ext cx="7668344" cy="514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392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B65BD75F-2C4B-8444-8311-88DA48219F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CA7A364D-915D-2140-B215-C1AE3086A6E4}"/>
              </a:ext>
            </a:extLst>
          </p:cNvPr>
          <p:cNvSpPr/>
          <p:nvPr/>
        </p:nvSpPr>
        <p:spPr>
          <a:xfrm>
            <a:off x="96252" y="115838"/>
            <a:ext cx="8930953" cy="6624735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613CFB17-EF77-3448-B5C5-89FD1995722F}"/>
              </a:ext>
            </a:extLst>
          </p:cNvPr>
          <p:cNvSpPr/>
          <p:nvPr/>
        </p:nvSpPr>
        <p:spPr>
          <a:xfrm>
            <a:off x="121934" y="533660"/>
            <a:ext cx="5590086" cy="720000"/>
          </a:xfrm>
          <a:prstGeom prst="rect">
            <a:avLst/>
          </a:prstGeom>
          <a:solidFill>
            <a:schemeClr val="tx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xfrm>
            <a:off x="250824" y="1625474"/>
            <a:ext cx="7561536" cy="4248150"/>
          </a:xfrm>
        </p:spPr>
        <p:txBody>
          <a:bodyPr/>
          <a:lstStyle/>
          <a:p>
            <a:pPr marL="0" lvl="1" indent="0">
              <a:buNone/>
              <a:defRPr/>
            </a:pPr>
            <a:endParaRPr lang="de-CH" altLang="ja-JP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32678" y="610841"/>
            <a:ext cx="5347434" cy="513903"/>
          </a:xfrm>
        </p:spPr>
        <p:txBody>
          <a:bodyPr/>
          <a:lstStyle/>
          <a:p>
            <a:r>
              <a:rPr lang="de-CH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Kulturlandschaft</a:t>
            </a:r>
            <a:r>
              <a:rPr lang="de-CH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de-CH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de-CH" dirty="0" err="1" smtClean="0"/>
              <a:t>Kulturlandschaftverlust</a:t>
            </a:r>
            <a:r>
              <a:rPr lang="de-CH" dirty="0" smtClean="0"/>
              <a:t> in der Schweiz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Präsidialdepartement des Kantons Basel-Stadt | Kantons- und Stadtentwicklung | </a:t>
            </a:r>
            <a:endParaRPr lang="de-CH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CH" altLang="de-DE" dirty="0"/>
              <a:t>	</a:t>
            </a:r>
            <a:fld id="{24523D4E-20E0-4A6A-9030-2E70F0081741}" type="slidenum">
              <a:rPr lang="de-CH" altLang="de-DE" smtClean="0"/>
              <a:pPr>
                <a:defRPr/>
              </a:pPr>
              <a:t>7</a:t>
            </a:fld>
            <a:endParaRPr lang="de-CH" altLang="de-D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71" y="1412776"/>
            <a:ext cx="8515314" cy="496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689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B65BD75F-2C4B-8444-8311-88DA48219F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CA7A364D-915D-2140-B215-C1AE3086A6E4}"/>
              </a:ext>
            </a:extLst>
          </p:cNvPr>
          <p:cNvSpPr/>
          <p:nvPr/>
        </p:nvSpPr>
        <p:spPr>
          <a:xfrm>
            <a:off x="96252" y="115838"/>
            <a:ext cx="8930953" cy="6624735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613CFB17-EF77-3448-B5C5-89FD1995722F}"/>
              </a:ext>
            </a:extLst>
          </p:cNvPr>
          <p:cNvSpPr/>
          <p:nvPr/>
        </p:nvSpPr>
        <p:spPr>
          <a:xfrm>
            <a:off x="121934" y="533660"/>
            <a:ext cx="5590086" cy="720000"/>
          </a:xfrm>
          <a:prstGeom prst="rect">
            <a:avLst/>
          </a:prstGeom>
          <a:solidFill>
            <a:schemeClr val="tx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xfrm>
            <a:off x="250824" y="1625474"/>
            <a:ext cx="7561536" cy="4248150"/>
          </a:xfrm>
        </p:spPr>
        <p:txBody>
          <a:bodyPr/>
          <a:lstStyle/>
          <a:p>
            <a:pPr marL="0" lvl="1" indent="0">
              <a:buNone/>
              <a:defRPr/>
            </a:pPr>
            <a:endParaRPr lang="de-CH" altLang="ja-JP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32678" y="610841"/>
            <a:ext cx="5347434" cy="513903"/>
          </a:xfrm>
        </p:spPr>
        <p:txBody>
          <a:bodyPr/>
          <a:lstStyle/>
          <a:p>
            <a:r>
              <a:rPr lang="de-CH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Kulturlandschaft</a:t>
            </a:r>
            <a:r>
              <a:rPr lang="de-CH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de-CH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de-CH" dirty="0" err="1" smtClean="0"/>
              <a:t>Kulturlandschaftverlust</a:t>
            </a:r>
            <a:r>
              <a:rPr lang="de-CH" dirty="0" smtClean="0"/>
              <a:t> in Österreich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Präsidialdepartement des Kantons Basel-Stadt | Kantons- und Stadtentwicklung | </a:t>
            </a:r>
            <a:endParaRPr lang="de-CH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CH" altLang="de-DE" dirty="0"/>
              <a:t>	</a:t>
            </a:r>
            <a:fld id="{24523D4E-20E0-4A6A-9030-2E70F0081741}" type="slidenum">
              <a:rPr lang="de-CH" altLang="de-DE" smtClean="0"/>
              <a:pPr>
                <a:defRPr/>
              </a:pPr>
              <a:t>8</a:t>
            </a:fld>
            <a:endParaRPr lang="de-CH" alt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90" y="1412776"/>
            <a:ext cx="8296275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76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BS_standard_office_2003">
  <a:themeElements>
    <a:clrScheme name="BS-Theme-Colors">
      <a:dk1>
        <a:sysClr val="windowText" lastClr="000000"/>
      </a:dk1>
      <a:lt1>
        <a:sysClr val="window" lastClr="FFFFFF"/>
      </a:lt1>
      <a:dk2>
        <a:srgbClr val="000000"/>
      </a:dk2>
      <a:lt2>
        <a:srgbClr val="999999"/>
      </a:lt2>
      <a:accent1>
        <a:srgbClr val="B9282E"/>
      </a:accent1>
      <a:accent2>
        <a:srgbClr val="E78E23"/>
      </a:accent2>
      <a:accent3>
        <a:srgbClr val="467B93"/>
      </a:accent3>
      <a:accent4>
        <a:srgbClr val="003958"/>
      </a:accent4>
      <a:accent5>
        <a:srgbClr val="8EC033"/>
      </a:accent5>
      <a:accent6>
        <a:srgbClr val="24732E"/>
      </a:accent6>
      <a:hlink>
        <a:srgbClr val="003958"/>
      </a:hlink>
      <a:folHlink>
        <a:srgbClr val="467B93"/>
      </a:folHlink>
    </a:clrScheme>
    <a:fontScheme name="Swiss-TPH-Theme-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2"/>
        </a:solidFill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S-Theme-Colors">
    <a:dk1>
      <a:sysClr val="windowText" lastClr="000000"/>
    </a:dk1>
    <a:lt1>
      <a:sysClr val="window" lastClr="FFFFFF"/>
    </a:lt1>
    <a:dk2>
      <a:srgbClr val="000000"/>
    </a:dk2>
    <a:lt2>
      <a:srgbClr val="999999"/>
    </a:lt2>
    <a:accent1>
      <a:srgbClr val="B9282E"/>
    </a:accent1>
    <a:accent2>
      <a:srgbClr val="E78E23"/>
    </a:accent2>
    <a:accent3>
      <a:srgbClr val="467B93"/>
    </a:accent3>
    <a:accent4>
      <a:srgbClr val="003958"/>
    </a:accent4>
    <a:accent5>
      <a:srgbClr val="8EC033"/>
    </a:accent5>
    <a:accent6>
      <a:srgbClr val="24732E"/>
    </a:accent6>
    <a:hlink>
      <a:srgbClr val="003958"/>
    </a:hlink>
    <a:folHlink>
      <a:srgbClr val="467B93"/>
    </a:folHlink>
  </a:clrScheme>
</a:themeOverride>
</file>

<file path=ppt/theme/themeOverride2.xml><?xml version="1.0" encoding="utf-8"?>
<a:themeOverride xmlns:a="http://schemas.openxmlformats.org/drawingml/2006/main">
  <a:clrScheme name="BS-Theme-Colors">
    <a:dk1>
      <a:sysClr val="windowText" lastClr="000000"/>
    </a:dk1>
    <a:lt1>
      <a:sysClr val="window" lastClr="FFFFFF"/>
    </a:lt1>
    <a:dk2>
      <a:srgbClr val="000000"/>
    </a:dk2>
    <a:lt2>
      <a:srgbClr val="999999"/>
    </a:lt2>
    <a:accent1>
      <a:srgbClr val="B9282E"/>
    </a:accent1>
    <a:accent2>
      <a:srgbClr val="E78E23"/>
    </a:accent2>
    <a:accent3>
      <a:srgbClr val="467B93"/>
    </a:accent3>
    <a:accent4>
      <a:srgbClr val="003958"/>
    </a:accent4>
    <a:accent5>
      <a:srgbClr val="8EC033"/>
    </a:accent5>
    <a:accent6>
      <a:srgbClr val="24732E"/>
    </a:accent6>
    <a:hlink>
      <a:srgbClr val="003958"/>
    </a:hlink>
    <a:folHlink>
      <a:srgbClr val="467B93"/>
    </a:folHlink>
  </a:clrScheme>
</a:themeOverride>
</file>

<file path=ppt/theme/themeOverride3.xml><?xml version="1.0" encoding="utf-8"?>
<a:themeOverride xmlns:a="http://schemas.openxmlformats.org/drawingml/2006/main">
  <a:clrScheme name="BS-Theme-Colors">
    <a:dk1>
      <a:sysClr val="windowText" lastClr="000000"/>
    </a:dk1>
    <a:lt1>
      <a:sysClr val="window" lastClr="FFFFFF"/>
    </a:lt1>
    <a:dk2>
      <a:srgbClr val="000000"/>
    </a:dk2>
    <a:lt2>
      <a:srgbClr val="999999"/>
    </a:lt2>
    <a:accent1>
      <a:srgbClr val="B9282E"/>
    </a:accent1>
    <a:accent2>
      <a:srgbClr val="E78E23"/>
    </a:accent2>
    <a:accent3>
      <a:srgbClr val="467B93"/>
    </a:accent3>
    <a:accent4>
      <a:srgbClr val="003958"/>
    </a:accent4>
    <a:accent5>
      <a:srgbClr val="8EC033"/>
    </a:accent5>
    <a:accent6>
      <a:srgbClr val="24732E"/>
    </a:accent6>
    <a:hlink>
      <a:srgbClr val="003958"/>
    </a:hlink>
    <a:folHlink>
      <a:srgbClr val="467B93"/>
    </a:folHlink>
  </a:clrScheme>
</a:themeOverride>
</file>

<file path=ppt/theme/themeOverride4.xml><?xml version="1.0" encoding="utf-8"?>
<a:themeOverride xmlns:a="http://schemas.openxmlformats.org/drawingml/2006/main">
  <a:clrScheme name="BS-Theme-Colors">
    <a:dk1>
      <a:sysClr val="windowText" lastClr="000000"/>
    </a:dk1>
    <a:lt1>
      <a:sysClr val="window" lastClr="FFFFFF"/>
    </a:lt1>
    <a:dk2>
      <a:srgbClr val="000000"/>
    </a:dk2>
    <a:lt2>
      <a:srgbClr val="999999"/>
    </a:lt2>
    <a:accent1>
      <a:srgbClr val="B9282E"/>
    </a:accent1>
    <a:accent2>
      <a:srgbClr val="E78E23"/>
    </a:accent2>
    <a:accent3>
      <a:srgbClr val="467B93"/>
    </a:accent3>
    <a:accent4>
      <a:srgbClr val="003958"/>
    </a:accent4>
    <a:accent5>
      <a:srgbClr val="8EC033"/>
    </a:accent5>
    <a:accent6>
      <a:srgbClr val="24732E"/>
    </a:accent6>
    <a:hlink>
      <a:srgbClr val="003958"/>
    </a:hlink>
    <a:folHlink>
      <a:srgbClr val="467B93"/>
    </a:folHlink>
  </a:clrScheme>
</a:themeOverride>
</file>

<file path=ppt/theme/themeOverride5.xml><?xml version="1.0" encoding="utf-8"?>
<a:themeOverride xmlns:a="http://schemas.openxmlformats.org/drawingml/2006/main">
  <a:clrScheme name="BS-Theme-Colors">
    <a:dk1>
      <a:sysClr val="windowText" lastClr="000000"/>
    </a:dk1>
    <a:lt1>
      <a:sysClr val="window" lastClr="FFFFFF"/>
    </a:lt1>
    <a:dk2>
      <a:srgbClr val="000000"/>
    </a:dk2>
    <a:lt2>
      <a:srgbClr val="999999"/>
    </a:lt2>
    <a:accent1>
      <a:srgbClr val="B9282E"/>
    </a:accent1>
    <a:accent2>
      <a:srgbClr val="E78E23"/>
    </a:accent2>
    <a:accent3>
      <a:srgbClr val="467B93"/>
    </a:accent3>
    <a:accent4>
      <a:srgbClr val="003958"/>
    </a:accent4>
    <a:accent5>
      <a:srgbClr val="8EC033"/>
    </a:accent5>
    <a:accent6>
      <a:srgbClr val="24732E"/>
    </a:accent6>
    <a:hlink>
      <a:srgbClr val="003958"/>
    </a:hlink>
    <a:folHlink>
      <a:srgbClr val="467B9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</Words>
  <Application>Microsoft Office PowerPoint</Application>
  <PresentationFormat>Bildschirmpräsentation (4:3)</PresentationFormat>
  <Paragraphs>34</Paragraphs>
  <Slides>8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BS_standard_office_2003</vt:lpstr>
      <vt:lpstr>2. Forum Anthropozän Natur – Innovation – Verantwortung ZEIT-Gespräch Rolle und Handlungsspielräume der Städte</vt:lpstr>
      <vt:lpstr>Ausgangslage Wohnen und Arbeiten Bevölkerungs- und Beschäftigungsentwicklung</vt:lpstr>
      <vt:lpstr>Ausgangslage Wohnen und Arbeiten  Gründe, nach Basel zu ziehen</vt:lpstr>
      <vt:lpstr>Nachverdichtung Entwicklungspotenziale gegen Innen nutzen</vt:lpstr>
      <vt:lpstr>Transformationsareale Klybeck – das grösste Transformationsareal</vt:lpstr>
      <vt:lpstr>Digitalisierung Ressourcenschonung und Lebensqualität</vt:lpstr>
      <vt:lpstr>Kulturlandschaft Kulturlandschaftverlust in der Schweiz</vt:lpstr>
      <vt:lpstr>Kulturlandschaft Kulturlandschaftverlust in Österreich</vt:lpstr>
    </vt:vector>
  </TitlesOfParts>
  <Company>Kanton Basel-Stadt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Ott, Lukas</dc:creator>
  <cp:lastModifiedBy>Ott, Lukas</cp:lastModifiedBy>
  <cp:revision>1102</cp:revision>
  <cp:lastPrinted>2019-04-30T08:52:55Z</cp:lastPrinted>
  <dcterms:created xsi:type="dcterms:W3CDTF">2013-07-22T09:12:38Z</dcterms:created>
  <dcterms:modified xsi:type="dcterms:W3CDTF">2019-06-20T12:43:15Z</dcterms:modified>
</cp:coreProperties>
</file>