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0" r:id="rId3"/>
    <p:sldId id="266" r:id="rId4"/>
    <p:sldId id="272" r:id="rId5"/>
    <p:sldId id="280" r:id="rId6"/>
    <p:sldId id="279" r:id="rId7"/>
    <p:sldId id="281" r:id="rId8"/>
    <p:sldId id="278" r:id="rId9"/>
    <p:sldId id="274" r:id="rId10"/>
    <p:sldId id="268" r:id="rId11"/>
    <p:sldId id="273" r:id="rId12"/>
    <p:sldId id="271" r:id="rId13"/>
    <p:sldId id="269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4C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9" d="100"/>
          <a:sy n="89" d="100"/>
        </p:scale>
        <p:origin x="62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995EB3-E9C2-4B97-8B89-2D1121D891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C3DEAE9-35E5-4C5C-9536-7BB49560E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FC3F7A-EBC1-4D81-85BA-118E15C3A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7036-ED9F-4BCF-86DD-D547EB760D58}" type="datetimeFigureOut">
              <a:rPr lang="de-AT" smtClean="0"/>
              <a:t>18.06.2019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A23C43-29E2-4CFD-8674-1D3ED39D7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4E5792-DE69-4F13-AE48-52E2DBFCD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C89A-C03D-4729-8B7F-8513F34CDD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84963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E892D1-853F-4C1B-96CE-BD7D987FC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6B57E44-B91C-4AB0-8166-B64CAFEB1F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F3F3D4-A49A-4D96-B9AA-3790FD29F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7036-ED9F-4BCF-86DD-D547EB760D58}" type="datetimeFigureOut">
              <a:rPr lang="de-AT" smtClean="0"/>
              <a:t>18.06.2019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C0A3EE-4545-475C-8BFC-01A64B684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FD74B4-07EC-4DD5-85E8-76DBDEE82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C89A-C03D-4729-8B7F-8513F34CDD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27681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1B58013-23B8-4D9C-A36A-EB2361E1A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0C931F2-765D-40F9-81B3-B97F023BF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817750-83FB-4816-BD15-1BF0C49C2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7036-ED9F-4BCF-86DD-D547EB760D58}" type="datetimeFigureOut">
              <a:rPr lang="de-AT" smtClean="0"/>
              <a:t>18.06.2019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CF256C-06C7-469B-BC61-87569271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635E30-73CA-494D-B6CC-D2A43BA9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C89A-C03D-4729-8B7F-8513F34CDD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47395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98841-6F4E-4711-A3DD-F1C6B8ADF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716A8F-5ED6-4454-8251-ED42AE617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499759-91DB-440D-AEFF-07423814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7036-ED9F-4BCF-86DD-D547EB760D58}" type="datetimeFigureOut">
              <a:rPr lang="de-AT" smtClean="0"/>
              <a:t>18.06.2019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1CF2E7-6165-4185-9A1D-115478CB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5B438B-6BAB-44CC-A337-15C655591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C89A-C03D-4729-8B7F-8513F34CDD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07381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0FF30C-E9D7-4BE6-AB22-4BBA6DFDF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58D599-BB47-49D1-93D5-E154BC248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B62C56E-4B69-4B9A-8F67-5E6039D53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7036-ED9F-4BCF-86DD-D547EB760D58}" type="datetimeFigureOut">
              <a:rPr lang="de-AT" smtClean="0"/>
              <a:t>18.06.2019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92F1D1-4EC4-4084-A8F4-BEE0D5770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07CA2A-557A-4474-BC3D-E249DE92B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C89A-C03D-4729-8B7F-8513F34CDD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69386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2FDF38-E269-4B7F-B56E-C2A04FDD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262109-5B02-4A2B-8112-F3710EB9D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4CDE055-6FA4-47D6-9A5D-9DA7FD3F8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E805654-1AAF-4ED9-A56E-3ECD0EFF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7036-ED9F-4BCF-86DD-D547EB760D58}" type="datetimeFigureOut">
              <a:rPr lang="de-AT" smtClean="0"/>
              <a:t>18.06.2019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9834EF2-B2BA-44C9-8BFD-2CAE819B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52A444-C77B-49C3-9F45-53FEB9F6A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C89A-C03D-4729-8B7F-8513F34CDD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6526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5531B9-CD6E-46AD-8E67-F66777CD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15ADCE-47DD-4296-B9B4-A9D1A2779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448CC33-B02F-4FC8-9FAB-4A9350C26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C60FDA-ABEA-49E0-8012-7096B2F66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79FCDB4-E96C-419E-A51F-4CCFFCFE2A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4468F3D-F449-4331-B955-C2D91EB83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7036-ED9F-4BCF-86DD-D547EB760D58}" type="datetimeFigureOut">
              <a:rPr lang="de-AT" smtClean="0"/>
              <a:t>18.06.2019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79248A7-AC80-434B-92F2-E087EA58A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6CEBCD3-207B-4E0F-81BE-FA8DDB2A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C89A-C03D-4729-8B7F-8513F34CDD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24095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987126-9084-40BC-B676-818E6AE9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BA8058-9E50-4BAB-AFE5-60E9911A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7036-ED9F-4BCF-86DD-D547EB760D58}" type="datetimeFigureOut">
              <a:rPr lang="de-AT" smtClean="0"/>
              <a:t>18.06.2019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029BD1-6C21-43EA-8FD1-24E3C81E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729DDC-4351-43F4-9E27-D49ABD791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C89A-C03D-4729-8B7F-8513F34CDD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3173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2786BB7-A291-40E7-881C-58770E4D1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7036-ED9F-4BCF-86DD-D547EB760D58}" type="datetimeFigureOut">
              <a:rPr lang="de-AT" smtClean="0"/>
              <a:t>18.06.2019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9AE0859-6466-4C90-82D2-AECC37170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CEE810-C58E-4359-BB75-A1314CE35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C89A-C03D-4729-8B7F-8513F34CDD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13146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2FD7E2-A7C1-4F5E-A99E-D62D7AC3A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AEDBFE-4926-4719-B014-A4C47A53E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3810D6-6E9A-4A26-B5F0-F9FF6185A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0AEF890-A76E-4587-8210-12317D6F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7036-ED9F-4BCF-86DD-D547EB760D58}" type="datetimeFigureOut">
              <a:rPr lang="de-AT" smtClean="0"/>
              <a:t>18.06.2019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B9C7EDF-8BD7-4FF5-9B20-2068810F9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1B0BFB6-7762-400E-987F-A0978B6F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C89A-C03D-4729-8B7F-8513F34CDD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23558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9FBAF1-338E-4D6E-BB88-5B0085F8C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1E9388E-FFB6-4CF4-B050-9662B1D135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45158A-9F7F-47F6-A27B-C3CBE0580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EB62A4-1CE7-4E41-8A53-44352329C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7036-ED9F-4BCF-86DD-D547EB760D58}" type="datetimeFigureOut">
              <a:rPr lang="de-AT" smtClean="0"/>
              <a:t>18.06.2019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2961D1-46DA-4F22-B576-15A6D839C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99230D-1B66-4127-87B1-457C6195C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9C89A-C03D-4729-8B7F-8513F34CDD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41226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785A065-BADF-498D-8164-3ADE5D29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DE6144-A5FE-42C1-873B-BCF343E13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80E9EA-8033-4A53-A5C7-C73F0A35B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A7036-ED9F-4BCF-86DD-D547EB760D58}" type="datetimeFigureOut">
              <a:rPr lang="de-AT" smtClean="0"/>
              <a:t>18.06.2019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92988E-30E5-4691-9587-BCD42221B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C87FCE-464C-4D32-8768-37E797E7DC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9C89A-C03D-4729-8B7F-8513F34CDDD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5030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3.wdp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512A33E-20D2-4107-A85A-614B5397D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18A9C5B-D5C9-46D5-890C-E317BD1203EF}"/>
              </a:ext>
            </a:extLst>
          </p:cNvPr>
          <p:cNvSpPr/>
          <p:nvPr/>
        </p:nvSpPr>
        <p:spPr>
          <a:xfrm>
            <a:off x="8350250" y="0"/>
            <a:ext cx="3841750" cy="6858000"/>
          </a:xfrm>
          <a:prstGeom prst="rect">
            <a:avLst/>
          </a:prstGeom>
          <a:solidFill>
            <a:srgbClr val="D4C5A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127E5B7-52B3-4A69-ABA4-F1248C5340A2}"/>
              </a:ext>
            </a:extLst>
          </p:cNvPr>
          <p:cNvSpPr txBox="1"/>
          <p:nvPr/>
        </p:nvSpPr>
        <p:spPr>
          <a:xfrm>
            <a:off x="8569751" y="548266"/>
            <a:ext cx="35614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>
                <a:latin typeface="Century Gothic" panose="020B0502020202020204" pitchFamily="34" charset="0"/>
              </a:rPr>
              <a:t>…as </a:t>
            </a:r>
            <a:r>
              <a:rPr lang="de-AT" sz="3200" b="1" dirty="0">
                <a:latin typeface="Century Gothic" panose="020B0502020202020204" pitchFamily="34" charset="0"/>
              </a:rPr>
              <a:t>simple </a:t>
            </a:r>
            <a:r>
              <a:rPr lang="de-AT" sz="3200" b="1" dirty="0" err="1">
                <a:latin typeface="Century Gothic" panose="020B0502020202020204" pitchFamily="34" charset="0"/>
              </a:rPr>
              <a:t>as</a:t>
            </a:r>
            <a:r>
              <a:rPr lang="de-AT" sz="3200" b="1" dirty="0">
                <a:latin typeface="Century Gothic" panose="020B0502020202020204" pitchFamily="34" charset="0"/>
              </a:rPr>
              <a:t> </a:t>
            </a:r>
            <a:r>
              <a:rPr lang="de-AT" sz="3200" b="1" dirty="0" err="1">
                <a:latin typeface="Century Gothic" panose="020B0502020202020204" pitchFamily="34" charset="0"/>
              </a:rPr>
              <a:t>buying</a:t>
            </a:r>
            <a:r>
              <a:rPr lang="de-AT" sz="3200" b="1" dirty="0">
                <a:latin typeface="Century Gothic" panose="020B0502020202020204" pitchFamily="34" charset="0"/>
              </a:rPr>
              <a:t> </a:t>
            </a:r>
            <a:r>
              <a:rPr lang="de-AT" sz="3200" b="1">
                <a:latin typeface="Century Gothic" panose="020B0502020202020204" pitchFamily="34" charset="0"/>
              </a:rPr>
              <a:t>a car!</a:t>
            </a:r>
            <a:endParaRPr lang="de-AT" sz="3200" b="1" dirty="0">
              <a:latin typeface="Century Gothic" panose="020B0502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A7B2A67-148F-48DA-98C3-46E33A8C1B77}"/>
              </a:ext>
            </a:extLst>
          </p:cNvPr>
          <p:cNvSpPr txBox="1"/>
          <p:nvPr/>
        </p:nvSpPr>
        <p:spPr>
          <a:xfrm>
            <a:off x="9256937" y="2587836"/>
            <a:ext cx="2169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err="1">
                <a:latin typeface="Century Gothic" panose="020B0502020202020204" pitchFamily="34" charset="0"/>
              </a:rPr>
              <a:t>Without</a:t>
            </a:r>
            <a:r>
              <a:rPr lang="de-AT" sz="2400" dirty="0">
                <a:latin typeface="Century Gothic" panose="020B0502020202020204" pitchFamily="34" charset="0"/>
              </a:rPr>
              <a:t> stress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D6B99B1-5B52-4E8D-8CD0-5E048689A5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70" b="77937" l="26083" r="73417">
                        <a14:foregroundMark x1="67917" y1="31270" x2="67917" y2="31270"/>
                        <a14:foregroundMark x1="73417" y1="49683" x2="73417" y2="49683"/>
                        <a14:foregroundMark x1="26083" y1="72222" x2="26083" y2="72222"/>
                      </a14:backgroundRemoval>
                    </a14:imgEffect>
                  </a14:imgLayer>
                </a14:imgProps>
              </a:ext>
            </a:extLst>
          </a:blip>
          <a:srcRect l="22986" t="14325" r="21755" b="14673"/>
          <a:stretch/>
        </p:blipFill>
        <p:spPr>
          <a:xfrm>
            <a:off x="9671575" y="1927529"/>
            <a:ext cx="1149152" cy="77516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C73BB08-EEC3-42F3-AFF2-87FA77874789}"/>
              </a:ext>
            </a:extLst>
          </p:cNvPr>
          <p:cNvSpPr txBox="1"/>
          <p:nvPr/>
        </p:nvSpPr>
        <p:spPr>
          <a:xfrm>
            <a:off x="8800083" y="4213960"/>
            <a:ext cx="3044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>
                <a:latin typeface="Century Gothic" panose="020B0502020202020204" pitchFamily="34" charset="0"/>
              </a:defRPr>
            </a:lvl1pPr>
          </a:lstStyle>
          <a:p>
            <a:pPr algn="ctr"/>
            <a:r>
              <a:rPr lang="de-AT" sz="2400"/>
              <a:t>Sustainable lifestyle</a:t>
            </a:r>
            <a:endParaRPr lang="de-AT" sz="2400" dirty="0"/>
          </a:p>
          <a:p>
            <a:pPr algn="ctr"/>
            <a:r>
              <a:rPr lang="de-AT" sz="2400" dirty="0"/>
              <a:t> product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ABE0543-5609-4585-BA97-2BD723CF5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462" y="3177993"/>
            <a:ext cx="1173323" cy="117332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F0A9DE4-9473-4122-A718-0D4B6123B5EC}"/>
              </a:ext>
            </a:extLst>
          </p:cNvPr>
          <p:cNvSpPr txBox="1"/>
          <p:nvPr/>
        </p:nvSpPr>
        <p:spPr>
          <a:xfrm>
            <a:off x="9684940" y="5968631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de-AT" sz="2400"/>
              <a:t>flexible</a:t>
            </a:r>
            <a:endParaRPr lang="de-AT" sz="24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A08A6B9-77B5-4056-8856-31BB0AF766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42" b="85131" l="21242" r="80229">
                        <a14:foregroundMark x1="53105" y1="21895" x2="53105" y2="21895"/>
                        <a14:foregroundMark x1="25817" y1="48203" x2="25817" y2="48203"/>
                        <a14:foregroundMark x1="51797" y1="85131" x2="51797" y2="85131"/>
                        <a14:foregroundMark x1="80229" y1="47712" x2="80229" y2="47712"/>
                        <a14:foregroundMark x1="50327" y1="14542" x2="50327" y2="14542"/>
                      </a14:backgroundRemoval>
                    </a14:imgEffect>
                  </a14:imgLayer>
                </a14:imgProps>
              </a:ext>
            </a:extLst>
          </a:blip>
          <a:srcRect l="14161" t="9151" r="13615" b="9041"/>
          <a:stretch/>
        </p:blipFill>
        <p:spPr>
          <a:xfrm>
            <a:off x="9923432" y="5192739"/>
            <a:ext cx="797723" cy="90360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8BC800A-E30B-47E3-B1E6-2AA4E175D5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5664" y1="30371" x2="55664" y2="30371"/>
                        <a14:foregroundMark x1="40186" y1="60400" x2="40186" y2="60400"/>
                        <a14:foregroundMark x1="46631" y1="58789" x2="46631" y2="58789"/>
                        <a14:foregroundMark x1="57031" y1="59570" x2="57031" y2="59570"/>
                        <a14:foregroundMark x1="62744" y1="59033" x2="62744" y2="59033"/>
                        <a14:foregroundMark x1="37891" y1="71191" x2="37891" y2="71191"/>
                        <a14:foregroundMark x1="41553" y1="71680" x2="41553" y2="71680"/>
                        <a14:foregroundMark x1="51514" y1="71631" x2="51514" y2="71631"/>
                        <a14:foregroundMark x1="63135" y1="71729" x2="63135" y2="71729"/>
                        <a14:foregroundMark x1="66260" y1="26660" x2="66260" y2="26660"/>
                        <a14:backgroundMark x1="47900" y1="37793" x2="47900" y2="37793"/>
                        <a14:backgroundMark x1="45410" y1="47119" x2="45410" y2="471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532229" cy="153222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99A7795-85BA-4ED4-8601-F7A8304E1004}"/>
              </a:ext>
            </a:extLst>
          </p:cNvPr>
          <p:cNvSpPr txBox="1"/>
          <p:nvPr/>
        </p:nvSpPr>
        <p:spPr>
          <a:xfrm>
            <a:off x="1203749" y="5044957"/>
            <a:ext cx="611150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WOOD CUBE </a:t>
            </a:r>
            <a:r>
              <a:rPr lang="de-AT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</a:t>
            </a:r>
            <a:r>
              <a:rPr lang="de-AT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modular </a:t>
            </a:r>
            <a:r>
              <a:rPr lang="de-AT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living</a:t>
            </a:r>
            <a:endParaRPr lang="de-AT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de-AT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Made of solid </a:t>
            </a:r>
            <a:r>
              <a:rPr lang="de-AT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wood</a:t>
            </a:r>
            <a:r>
              <a:rPr lang="de-AT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 Closer to </a:t>
            </a:r>
            <a:r>
              <a:rPr lang="de-AT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nature</a:t>
            </a:r>
            <a:r>
              <a:rPr lang="de-AT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de-AT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de-AT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Georg Micheu, CTO</a:t>
            </a:r>
          </a:p>
        </p:txBody>
      </p:sp>
    </p:spTree>
    <p:extLst>
      <p:ext uri="{BB962C8B-B14F-4D97-AF65-F5344CB8AC3E}">
        <p14:creationId xmlns:p14="http://schemas.microsoft.com/office/powerpoint/2010/main" val="314353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55207D8C-6F05-499E-B6BE-FFC5D969DDBE}"/>
              </a:ext>
            </a:extLst>
          </p:cNvPr>
          <p:cNvSpPr/>
          <p:nvPr/>
        </p:nvSpPr>
        <p:spPr>
          <a:xfrm>
            <a:off x="0" y="551150"/>
            <a:ext cx="4743450" cy="747510"/>
          </a:xfrm>
          <a:prstGeom prst="rect">
            <a:avLst/>
          </a:prstGeom>
          <a:solidFill>
            <a:srgbClr val="D4C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15AED20-AF08-4CC1-AB61-900E3A6D41BA}"/>
              </a:ext>
            </a:extLst>
          </p:cNvPr>
          <p:cNvSpPr txBox="1"/>
          <p:nvPr/>
        </p:nvSpPr>
        <p:spPr>
          <a:xfrm>
            <a:off x="158945" y="671171"/>
            <a:ext cx="295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de-AT" sz="2400"/>
              <a:t>1‘000 possibilities…</a:t>
            </a:r>
            <a:endParaRPr lang="de-AT" sz="24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21445CB-DA9B-4DE9-9A32-A2EAFF8A28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42" b="85131" l="21242" r="80229">
                        <a14:foregroundMark x1="53105" y1="21895" x2="53105" y2="21895"/>
                        <a14:foregroundMark x1="25817" y1="48203" x2="25817" y2="48203"/>
                        <a14:foregroundMark x1="51797" y1="85131" x2="51797" y2="85131"/>
                        <a14:foregroundMark x1="80229" y1="47712" x2="80229" y2="47712"/>
                        <a14:foregroundMark x1="50327" y1="14542" x2="50327" y2="14542"/>
                      </a14:backgroundRemoval>
                    </a14:imgEffect>
                  </a14:imgLayer>
                </a14:imgProps>
              </a:ext>
            </a:extLst>
          </a:blip>
          <a:srcRect l="14161" t="9151" r="13615" b="9041"/>
          <a:stretch/>
        </p:blipFill>
        <p:spPr>
          <a:xfrm>
            <a:off x="5138339" y="450200"/>
            <a:ext cx="797723" cy="90360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9A318D9-747E-469E-90A9-308685C1A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88" y="1386438"/>
            <a:ext cx="8425489" cy="547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83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29E28A4-DCE0-4249-ABC9-1DFB2A6B1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9597"/>
            <a:ext cx="7187979" cy="4318403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55207D8C-6F05-499E-B6BE-FFC5D969DDBE}"/>
              </a:ext>
            </a:extLst>
          </p:cNvPr>
          <p:cNvSpPr/>
          <p:nvPr/>
        </p:nvSpPr>
        <p:spPr>
          <a:xfrm>
            <a:off x="0" y="551150"/>
            <a:ext cx="4743450" cy="747510"/>
          </a:xfrm>
          <a:prstGeom prst="rect">
            <a:avLst/>
          </a:prstGeom>
          <a:solidFill>
            <a:srgbClr val="D4C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15AED20-AF08-4CC1-AB61-900E3A6D41BA}"/>
              </a:ext>
            </a:extLst>
          </p:cNvPr>
          <p:cNvSpPr txBox="1"/>
          <p:nvPr/>
        </p:nvSpPr>
        <p:spPr>
          <a:xfrm>
            <a:off x="158945" y="671171"/>
            <a:ext cx="35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de-AT" sz="2400"/>
              <a:t>Modular combinations</a:t>
            </a:r>
            <a:endParaRPr lang="de-AT" sz="24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F640C1F-F64D-446F-8702-53D546301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42" b="85131" l="21242" r="80229">
                        <a14:foregroundMark x1="53105" y1="21895" x2="53105" y2="21895"/>
                        <a14:foregroundMark x1="25817" y1="48203" x2="25817" y2="48203"/>
                        <a14:foregroundMark x1="51797" y1="85131" x2="51797" y2="85131"/>
                        <a14:foregroundMark x1="80229" y1="47712" x2="80229" y2="47712"/>
                        <a14:foregroundMark x1="50327" y1="14542" x2="50327" y2="14542"/>
                      </a14:backgroundRemoval>
                    </a14:imgEffect>
                  </a14:imgLayer>
                </a14:imgProps>
              </a:ext>
            </a:extLst>
          </a:blip>
          <a:srcRect l="14161" t="9151" r="13615" b="9041"/>
          <a:stretch/>
        </p:blipFill>
        <p:spPr>
          <a:xfrm>
            <a:off x="5138339" y="450200"/>
            <a:ext cx="797723" cy="90360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6B4F706-D839-49E8-AC79-CAE2404D6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30" y="0"/>
            <a:ext cx="5941946" cy="395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24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4F3E29A-7D2B-40BF-B075-D276B6B45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6" t="14325" r="21755" b="14673"/>
          <a:stretch/>
        </p:blipFill>
        <p:spPr>
          <a:xfrm>
            <a:off x="4965798" y="567322"/>
            <a:ext cx="1084175" cy="731338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55207D8C-6F05-499E-B6BE-FFC5D969DDBE}"/>
              </a:ext>
            </a:extLst>
          </p:cNvPr>
          <p:cNvSpPr/>
          <p:nvPr/>
        </p:nvSpPr>
        <p:spPr>
          <a:xfrm>
            <a:off x="0" y="551150"/>
            <a:ext cx="4743450" cy="747510"/>
          </a:xfrm>
          <a:prstGeom prst="rect">
            <a:avLst/>
          </a:prstGeom>
          <a:solidFill>
            <a:srgbClr val="D4C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15AED20-AF08-4CC1-AB61-900E3A6D41BA}"/>
              </a:ext>
            </a:extLst>
          </p:cNvPr>
          <p:cNvSpPr txBox="1"/>
          <p:nvPr/>
        </p:nvSpPr>
        <p:spPr>
          <a:xfrm>
            <a:off x="158945" y="671171"/>
            <a:ext cx="4427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de-AT" sz="2400"/>
              <a:t>Delivered in 1 day – no stress</a:t>
            </a:r>
            <a:endParaRPr lang="de-AT" sz="2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28A9570-9D3C-4C1B-8E50-4CE45376C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681"/>
            <a:ext cx="7295535" cy="547165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7D89FB3-B813-493A-85E8-C70CBCDCCA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21350" b="8036"/>
          <a:stretch/>
        </p:blipFill>
        <p:spPr>
          <a:xfrm>
            <a:off x="6869980" y="0"/>
            <a:ext cx="5322020" cy="511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86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512A33E-20D2-4107-A85A-614B5397D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8BC800A-E30B-47E3-B1E6-2AA4E175D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664" y1="30371" x2="55664" y2="30371"/>
                        <a14:foregroundMark x1="40186" y1="60400" x2="40186" y2="60400"/>
                        <a14:foregroundMark x1="46631" y1="58789" x2="46631" y2="58789"/>
                        <a14:foregroundMark x1="57031" y1="59570" x2="57031" y2="59570"/>
                        <a14:foregroundMark x1="62744" y1="59033" x2="62744" y2="59033"/>
                        <a14:foregroundMark x1="37891" y1="71191" x2="37891" y2="71191"/>
                        <a14:foregroundMark x1="41553" y1="71680" x2="41553" y2="71680"/>
                        <a14:foregroundMark x1="51514" y1="71631" x2="51514" y2="71631"/>
                        <a14:foregroundMark x1="63135" y1="71729" x2="63135" y2="71729"/>
                        <a14:foregroundMark x1="66260" y1="26660" x2="66260" y2="26660"/>
                        <a14:backgroundMark x1="47900" y1="37793" x2="47900" y2="37793"/>
                        <a14:backgroundMark x1="45410" y1="47119" x2="45410" y2="471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532229" cy="153222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66CEADA5-EA06-4F81-A57B-0186D66C070C}"/>
              </a:ext>
            </a:extLst>
          </p:cNvPr>
          <p:cNvSpPr txBox="1"/>
          <p:nvPr/>
        </p:nvSpPr>
        <p:spPr>
          <a:xfrm>
            <a:off x="1215451" y="4920323"/>
            <a:ext cx="6467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>
                <a:solidFill>
                  <a:schemeClr val="bg1"/>
                </a:solidFill>
                <a:latin typeface="Century Gothic" panose="020B0502020202020204" pitchFamily="34" charset="0"/>
              </a:rPr>
              <a:t>… starting </a:t>
            </a:r>
            <a:r>
              <a:rPr lang="de-AT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at </a:t>
            </a:r>
            <a:r>
              <a:rPr lang="de-AT" sz="3200" b="1">
                <a:solidFill>
                  <a:schemeClr val="bg1"/>
                </a:solidFill>
                <a:latin typeface="Century Gothic" panose="020B0502020202020204" pitchFamily="34" charset="0"/>
              </a:rPr>
              <a:t>€ 32`500 </a:t>
            </a:r>
          </a:p>
          <a:p>
            <a:r>
              <a:rPr lang="de-AT" sz="2400">
                <a:solidFill>
                  <a:schemeClr val="bg1"/>
                </a:solidFill>
                <a:latin typeface="Century Gothic" panose="020B0502020202020204" pitchFamily="34" charset="0"/>
              </a:rPr>
              <a:t>(turn-key, excl. VAT) </a:t>
            </a:r>
            <a:endParaRPr lang="de-AT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FB450E3-DCE0-451D-9319-5728E8D478AE}"/>
              </a:ext>
            </a:extLst>
          </p:cNvPr>
          <p:cNvSpPr txBox="1"/>
          <p:nvPr/>
        </p:nvSpPr>
        <p:spPr>
          <a:xfrm>
            <a:off x="346301" y="6241960"/>
            <a:ext cx="7657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>
                <a:solidFill>
                  <a:schemeClr val="bg1"/>
                </a:solidFill>
                <a:latin typeface="Century Gothic" panose="020B0502020202020204" pitchFamily="34" charset="0"/>
              </a:rPr>
              <a:t>For </a:t>
            </a:r>
            <a:r>
              <a:rPr lang="de-AT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m</a:t>
            </a:r>
            <a:r>
              <a:rPr lang="de-AT" sz="2400">
                <a:solidFill>
                  <a:schemeClr val="bg1"/>
                </a:solidFill>
                <a:latin typeface="Century Gothic" panose="020B0502020202020204" pitchFamily="34" charset="0"/>
              </a:rPr>
              <a:t>ore </a:t>
            </a:r>
            <a:r>
              <a:rPr lang="de-AT" sz="2400" err="1">
                <a:solidFill>
                  <a:schemeClr val="bg1"/>
                </a:solidFill>
                <a:latin typeface="Century Gothic" panose="020B0502020202020204" pitchFamily="34" charset="0"/>
              </a:rPr>
              <a:t>information</a:t>
            </a:r>
            <a:r>
              <a:rPr lang="de-AT" sz="2400">
                <a:solidFill>
                  <a:schemeClr val="bg1"/>
                </a:solidFill>
                <a:latin typeface="Century Gothic" panose="020B0502020202020204" pitchFamily="34" charset="0"/>
              </a:rPr>
              <a:t> go to </a:t>
            </a:r>
            <a:r>
              <a:rPr lang="de-AT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www.woodcube.com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F39A522-F164-4B2F-957B-B7D83306D668}"/>
              </a:ext>
            </a:extLst>
          </p:cNvPr>
          <p:cNvSpPr/>
          <p:nvPr/>
        </p:nvSpPr>
        <p:spPr>
          <a:xfrm>
            <a:off x="8350250" y="0"/>
            <a:ext cx="3841750" cy="6858000"/>
          </a:xfrm>
          <a:prstGeom prst="rect">
            <a:avLst/>
          </a:prstGeom>
          <a:solidFill>
            <a:srgbClr val="D4C5A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noProof="1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34CA3FC-AF92-4EF4-A09B-68044A706EF3}"/>
              </a:ext>
            </a:extLst>
          </p:cNvPr>
          <p:cNvSpPr txBox="1"/>
          <p:nvPr/>
        </p:nvSpPr>
        <p:spPr>
          <a:xfrm>
            <a:off x="9256937" y="2587836"/>
            <a:ext cx="2130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err="1">
                <a:latin typeface="Century Gothic" panose="020B0502020202020204" pitchFamily="34" charset="0"/>
              </a:rPr>
              <a:t>without</a:t>
            </a:r>
            <a:r>
              <a:rPr lang="de-AT" sz="2400" dirty="0">
                <a:latin typeface="Century Gothic" panose="020B0502020202020204" pitchFamily="34" charset="0"/>
              </a:rPr>
              <a:t> stress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6AFA624-5D64-4D8C-98F7-CC2F42D04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70" b="77937" l="26083" r="73417">
                        <a14:foregroundMark x1="67917" y1="31270" x2="67917" y2="31270"/>
                        <a14:foregroundMark x1="73417" y1="49683" x2="73417" y2="49683"/>
                        <a14:foregroundMark x1="26083" y1="72222" x2="26083" y2="72222"/>
                      </a14:backgroundRemoval>
                    </a14:imgEffect>
                  </a14:imgLayer>
                </a14:imgProps>
              </a:ext>
            </a:extLst>
          </a:blip>
          <a:srcRect l="22986" t="14325" r="21755" b="14673"/>
          <a:stretch/>
        </p:blipFill>
        <p:spPr>
          <a:xfrm>
            <a:off x="9671575" y="1927529"/>
            <a:ext cx="1149152" cy="775168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3A694CE5-5480-4447-A0D0-CE06FAF93359}"/>
              </a:ext>
            </a:extLst>
          </p:cNvPr>
          <p:cNvSpPr txBox="1"/>
          <p:nvPr/>
        </p:nvSpPr>
        <p:spPr>
          <a:xfrm>
            <a:off x="8809852" y="4188748"/>
            <a:ext cx="30444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>
                <a:latin typeface="Century Gothic" panose="020B0502020202020204" pitchFamily="34" charset="0"/>
              </a:defRPr>
            </a:lvl1pPr>
          </a:lstStyle>
          <a:p>
            <a:pPr algn="ctr"/>
            <a:r>
              <a:rPr lang="de-AT" sz="2400"/>
              <a:t>Sustainable lifestyle</a:t>
            </a:r>
          </a:p>
          <a:p>
            <a:pPr algn="ctr"/>
            <a:r>
              <a:rPr lang="de-AT" sz="2400"/>
              <a:t> product</a:t>
            </a:r>
            <a:endParaRPr lang="de-AT" sz="24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49794D81-CA75-485A-BF68-5E3A40186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462" y="3177993"/>
            <a:ext cx="1173323" cy="1173323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46DF9A37-2CFB-4127-BA85-770EEA574912}"/>
              </a:ext>
            </a:extLst>
          </p:cNvPr>
          <p:cNvSpPr txBox="1"/>
          <p:nvPr/>
        </p:nvSpPr>
        <p:spPr>
          <a:xfrm>
            <a:off x="9684940" y="5793703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de-AT" sz="2400"/>
              <a:t>flexible</a:t>
            </a:r>
            <a:endParaRPr lang="de-AT" sz="2400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43E830B9-EA1E-47C7-8940-C0B6A04374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542" b="85131" l="21242" r="80229">
                        <a14:foregroundMark x1="53105" y1="21895" x2="53105" y2="21895"/>
                        <a14:foregroundMark x1="25817" y1="48203" x2="25817" y2="48203"/>
                        <a14:foregroundMark x1="51797" y1="85131" x2="51797" y2="85131"/>
                        <a14:foregroundMark x1="80229" y1="47712" x2="80229" y2="47712"/>
                        <a14:foregroundMark x1="50327" y1="14542" x2="50327" y2="14542"/>
                      </a14:backgroundRemoval>
                    </a14:imgEffect>
                  </a14:imgLayer>
                </a14:imgProps>
              </a:ext>
            </a:extLst>
          </a:blip>
          <a:srcRect l="14161" t="9151" r="13615" b="9041"/>
          <a:stretch/>
        </p:blipFill>
        <p:spPr>
          <a:xfrm>
            <a:off x="9923432" y="5017811"/>
            <a:ext cx="797723" cy="90360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CA49869-5D2F-40DC-8906-641EBE2C9AFF}"/>
              </a:ext>
            </a:extLst>
          </p:cNvPr>
          <p:cNvSpPr txBox="1"/>
          <p:nvPr/>
        </p:nvSpPr>
        <p:spPr>
          <a:xfrm>
            <a:off x="8569751" y="548266"/>
            <a:ext cx="35614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>
                <a:latin typeface="Century Gothic" panose="020B0502020202020204" pitchFamily="34" charset="0"/>
              </a:rPr>
              <a:t>…as </a:t>
            </a:r>
            <a:r>
              <a:rPr lang="de-AT" sz="3200" b="1" dirty="0">
                <a:latin typeface="Century Gothic" panose="020B0502020202020204" pitchFamily="34" charset="0"/>
              </a:rPr>
              <a:t>simple </a:t>
            </a:r>
            <a:r>
              <a:rPr lang="de-AT" sz="3200" b="1" dirty="0" err="1">
                <a:latin typeface="Century Gothic" panose="020B0502020202020204" pitchFamily="34" charset="0"/>
              </a:rPr>
              <a:t>as</a:t>
            </a:r>
            <a:r>
              <a:rPr lang="de-AT" sz="3200" b="1" dirty="0">
                <a:latin typeface="Century Gothic" panose="020B0502020202020204" pitchFamily="34" charset="0"/>
              </a:rPr>
              <a:t> </a:t>
            </a:r>
            <a:r>
              <a:rPr lang="de-AT" sz="3200" b="1" dirty="0" err="1">
                <a:latin typeface="Century Gothic" panose="020B0502020202020204" pitchFamily="34" charset="0"/>
              </a:rPr>
              <a:t>buying</a:t>
            </a:r>
            <a:r>
              <a:rPr lang="de-AT" sz="3200" b="1" dirty="0">
                <a:latin typeface="Century Gothic" panose="020B0502020202020204" pitchFamily="34" charset="0"/>
              </a:rPr>
              <a:t> </a:t>
            </a:r>
            <a:r>
              <a:rPr lang="de-AT" sz="3200" b="1">
                <a:latin typeface="Century Gothic" panose="020B0502020202020204" pitchFamily="34" charset="0"/>
              </a:rPr>
              <a:t>a car!</a:t>
            </a:r>
            <a:endParaRPr lang="de-AT" sz="3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672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5566F6CF-F0A7-4A45-94EB-B3A996A76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85" y="1582310"/>
            <a:ext cx="3895044" cy="5272466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A7AFD48D-ECBC-4669-AD05-4663992A5563}"/>
              </a:ext>
            </a:extLst>
          </p:cNvPr>
          <p:cNvSpPr/>
          <p:nvPr/>
        </p:nvSpPr>
        <p:spPr>
          <a:xfrm>
            <a:off x="0" y="551150"/>
            <a:ext cx="4743450" cy="7475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15AED20-AF08-4CC1-AB61-900E3A6D41BA}"/>
              </a:ext>
            </a:extLst>
          </p:cNvPr>
          <p:cNvSpPr txBox="1"/>
          <p:nvPr/>
        </p:nvSpPr>
        <p:spPr>
          <a:xfrm>
            <a:off x="158945" y="671171"/>
            <a:ext cx="3918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de-AT" sz="2400">
                <a:solidFill>
                  <a:srgbClr val="FFFFFF"/>
                </a:solidFill>
              </a:rPr>
              <a:t>Brand &amp; Design elements</a:t>
            </a:r>
            <a:endParaRPr lang="de-AT" sz="2400" dirty="0">
              <a:solidFill>
                <a:srgbClr val="FFFFFF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07914B7-2DFB-4A94-B73B-EBFD1069F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250" y="459687"/>
            <a:ext cx="838973" cy="83897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F375FDF-4C6A-437B-A177-886D5BE07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01" y="1582310"/>
            <a:ext cx="3521098" cy="52756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8F020EA-1DDC-4E25-BA05-CE4E1E06A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09" y="0"/>
            <a:ext cx="5933691" cy="395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53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A7AFD48D-ECBC-4669-AD05-4663992A5563}"/>
              </a:ext>
            </a:extLst>
          </p:cNvPr>
          <p:cNvSpPr/>
          <p:nvPr/>
        </p:nvSpPr>
        <p:spPr>
          <a:xfrm>
            <a:off x="0" y="551150"/>
            <a:ext cx="4743450" cy="7475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15AED20-AF08-4CC1-AB61-900E3A6D41BA}"/>
              </a:ext>
            </a:extLst>
          </p:cNvPr>
          <p:cNvSpPr txBox="1"/>
          <p:nvPr/>
        </p:nvSpPr>
        <p:spPr>
          <a:xfrm>
            <a:off x="158945" y="671171"/>
            <a:ext cx="3042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de-AT" sz="2400">
                <a:solidFill>
                  <a:srgbClr val="FFFFFF"/>
                </a:solidFill>
              </a:rPr>
              <a:t>Tailor-made interior</a:t>
            </a:r>
            <a:endParaRPr lang="de-AT" sz="2400" dirty="0">
              <a:solidFill>
                <a:srgbClr val="FFFFFF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07914B7-2DFB-4A94-B73B-EBFD1069F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250" y="459687"/>
            <a:ext cx="838973" cy="83897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4BC77B8-8996-4EB7-85AF-272E1FDFC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8680"/>
            <a:ext cx="8162167" cy="543931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90CAA45-FB47-4384-8CFC-5F5A4CCD1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79" y="0"/>
            <a:ext cx="5558503" cy="416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22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850F9AF-EC6D-4B4B-AB56-9CAFEC96D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34" y="0"/>
            <a:ext cx="6949983" cy="41910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43C7B21-3F8F-4670-8A07-8C05AA2FD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212" y="2484139"/>
            <a:ext cx="7740155" cy="419101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66A09F2-6E6B-4614-86B8-D5D311B757D7}"/>
              </a:ext>
            </a:extLst>
          </p:cNvPr>
          <p:cNvSpPr/>
          <p:nvPr/>
        </p:nvSpPr>
        <p:spPr>
          <a:xfrm>
            <a:off x="0" y="551150"/>
            <a:ext cx="4743450" cy="7475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63EB420-3CFC-4CD3-90BB-1B08DC876B25}"/>
              </a:ext>
            </a:extLst>
          </p:cNvPr>
          <p:cNvSpPr txBox="1"/>
          <p:nvPr/>
        </p:nvSpPr>
        <p:spPr>
          <a:xfrm>
            <a:off x="158945" y="671171"/>
            <a:ext cx="3560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de-AT" sz="2400">
                <a:solidFill>
                  <a:srgbClr val="FFFFFF"/>
                </a:solidFill>
              </a:rPr>
              <a:t>Two main 3D platforms</a:t>
            </a:r>
            <a:endParaRPr lang="de-AT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21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820743D-D7F5-4CAC-A81D-4A1133BB6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57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9E687F9-6912-4C3C-9DF5-66580730D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" r="285" b="3607"/>
          <a:stretch/>
        </p:blipFill>
        <p:spPr>
          <a:xfrm>
            <a:off x="0" y="0"/>
            <a:ext cx="12203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79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63A068F-CA39-46F6-AAC5-09CC20AFBF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51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5855536-4936-4A88-ABFF-DD823D574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6" b="20903"/>
          <a:stretch/>
        </p:blipFill>
        <p:spPr>
          <a:xfrm>
            <a:off x="-1" y="-1"/>
            <a:ext cx="1218910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63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A7AFD48D-ECBC-4669-AD05-4663992A5563}"/>
              </a:ext>
            </a:extLst>
          </p:cNvPr>
          <p:cNvSpPr/>
          <p:nvPr/>
        </p:nvSpPr>
        <p:spPr>
          <a:xfrm>
            <a:off x="0" y="551150"/>
            <a:ext cx="4743450" cy="7475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15AED20-AF08-4CC1-AB61-900E3A6D41BA}"/>
              </a:ext>
            </a:extLst>
          </p:cNvPr>
          <p:cNvSpPr txBox="1"/>
          <p:nvPr/>
        </p:nvSpPr>
        <p:spPr>
          <a:xfrm>
            <a:off x="158945" y="671171"/>
            <a:ext cx="2917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de-AT" sz="2400">
                <a:solidFill>
                  <a:srgbClr val="FFFFFF"/>
                </a:solidFill>
              </a:rPr>
              <a:t>Digital design skins</a:t>
            </a:r>
            <a:endParaRPr lang="de-AT" sz="2400" dirty="0">
              <a:solidFill>
                <a:srgbClr val="FFFFFF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07914B7-2DFB-4A94-B73B-EBFD1069F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250" y="459687"/>
            <a:ext cx="838973" cy="83897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BA16A6F-2FCA-4BAC-A880-CE5AEADFC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5157603" cy="3429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946E8DF-633E-4C3F-AA7A-18F17075A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604" y="3428998"/>
            <a:ext cx="5145512" cy="342900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9D9B237-CB1E-4AB9-BC38-C0F85B1E5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763" y="0"/>
            <a:ext cx="5779238" cy="416887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3AFDE54-157D-4A3E-9779-2A5BF2ED57B0}"/>
              </a:ext>
            </a:extLst>
          </p:cNvPr>
          <p:cNvSpPr txBox="1"/>
          <p:nvPr/>
        </p:nvSpPr>
        <p:spPr>
          <a:xfrm>
            <a:off x="12091" y="5017811"/>
            <a:ext cx="514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b="1">
                <a:solidFill>
                  <a:schemeClr val="bg1"/>
                </a:solidFill>
                <a:latin typeface="Century Gothic" panose="020B0502020202020204" pitchFamily="34" charset="0"/>
              </a:rPr>
              <a:t>Black skin</a:t>
            </a:r>
            <a:endParaRPr lang="de-AT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AF3B59B-4399-40C3-891A-5324187F0BE9}"/>
              </a:ext>
            </a:extLst>
          </p:cNvPr>
          <p:cNvSpPr txBox="1"/>
          <p:nvPr/>
        </p:nvSpPr>
        <p:spPr>
          <a:xfrm>
            <a:off x="5169694" y="4941658"/>
            <a:ext cx="514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b="1">
                <a:solidFill>
                  <a:schemeClr val="bg1"/>
                </a:solidFill>
                <a:latin typeface="Century Gothic" panose="020B0502020202020204" pitchFamily="34" charset="0"/>
              </a:rPr>
              <a:t>Alpine skin</a:t>
            </a:r>
            <a:endParaRPr lang="de-AT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EB62B85-EDA0-45C0-AA19-931F47814308}"/>
              </a:ext>
            </a:extLst>
          </p:cNvPr>
          <p:cNvSpPr txBox="1"/>
          <p:nvPr/>
        </p:nvSpPr>
        <p:spPr>
          <a:xfrm>
            <a:off x="6729626" y="1486667"/>
            <a:ext cx="514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b="1">
                <a:solidFill>
                  <a:schemeClr val="bg1"/>
                </a:solidFill>
                <a:latin typeface="Century Gothic" panose="020B0502020202020204" pitchFamily="34" charset="0"/>
              </a:rPr>
              <a:t>Mountain skin</a:t>
            </a:r>
            <a:endParaRPr lang="de-AT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47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</Words>
  <Application>Microsoft Office PowerPoint</Application>
  <PresentationFormat>Breitbild</PresentationFormat>
  <Paragraphs>27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Georg Micheu</dc:creator>
  <cp:lastModifiedBy>Georg Micheu</cp:lastModifiedBy>
  <cp:revision>42</cp:revision>
  <dcterms:created xsi:type="dcterms:W3CDTF">2019-02-18T13:09:29Z</dcterms:created>
  <dcterms:modified xsi:type="dcterms:W3CDTF">2019-06-18T14:33:18Z</dcterms:modified>
</cp:coreProperties>
</file>